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C0o4pUKzAAB0xw4EUBLaLQu/H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54176-BC51-49B6-BE7F-C0B34A6026BB}">
  <a:tblStyle styleId="{4BA54176-BC51-49B6-BE7F-C0B34A6026B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C178D2C-57A7-47C4-B6B2-5B77E11D299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7A23C8A-EB71-4859-AD92-8BE301B9F6A7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3.vokasi.uns.ac.id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2k3.fkm.unair.ac.id/kompetensi-lulusan-2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:notes"/>
          <p:cNvSpPr txBox="1">
            <a:spLocks noGrp="1"/>
          </p:cNvSpPr>
          <p:nvPr>
            <p:ph type="body" idx="1"/>
          </p:nvPr>
        </p:nvSpPr>
        <p:spPr>
          <a:xfrm>
            <a:off x="709712" y="4400376"/>
            <a:ext cx="5438623" cy="9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45" name="Google Shape;2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492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2300"/>
              <a:t>Terapi okupasi adalah suatu bentuk terapi yang bertujuan untuk membantu individu mengembangkan, memulihkan, atau mempertahankan kemampuan mereka dalam melakukan kegiatan sehari-hari secara mandiri.</a:t>
            </a:r>
            <a:endParaRPr sz="1400"/>
          </a:p>
        </p:txBody>
      </p:sp>
      <p:sp>
        <p:nvSpPr>
          <p:cNvPr id="252" name="Google Shape;2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66" name="Google Shape;2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800"/>
              <a:t>KKNI adalah sistem penjenjangan capaian pembelajaran yang menyetarakan, mengintegrasikan, dan menyelaraskan antara pendidikan, pelatihan kerja, dan pengalaman kerja dalam skema pengakuan kompetensi nasional.</a:t>
            </a:r>
            <a:endParaRPr sz="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sz="800" b="1"/>
              <a:t>Level 5-6</a:t>
            </a:r>
            <a:r>
              <a:rPr lang="id" sz="800"/>
              <a:t>: Biasanya untuk lulusan D4 atau Sarjana Terapan Kesehatan Kerja, yang memiliki kemampuan teknis dan supervisi di bidang K3 [</a:t>
            </a:r>
            <a:r>
              <a:rPr lang="id" sz="800" u="sng">
                <a:solidFill>
                  <a:schemeClr val="hlink"/>
                </a:solidFill>
                <a:hlinkClick r:id="rId3"/>
              </a:rPr>
              <a:t>3</a:t>
            </a:r>
            <a:r>
              <a:rPr lang="id" sz="800"/>
              <a:t>].</a:t>
            </a:r>
            <a:r>
              <a:rPr lang="id" sz="800" b="1"/>
              <a:t>Level 7-8</a:t>
            </a:r>
            <a:r>
              <a:rPr lang="id" sz="800"/>
              <a:t>: Untuk lulusan program magister yang mampu mengembangkan dan menerapkan teori serta konsep kesehatan dan keselamatan kerja secara komprehensif [</a:t>
            </a:r>
            <a:r>
              <a:rPr lang="id" sz="800" u="sng">
                <a:solidFill>
                  <a:schemeClr val="hlink"/>
                </a:solidFill>
                <a:hlinkClick r:id="rId4"/>
              </a:rPr>
              <a:t>4</a:t>
            </a:r>
            <a:r>
              <a:rPr lang="id" sz="800"/>
              <a:t>].</a:t>
            </a:r>
            <a:endParaRPr sz="300"/>
          </a:p>
        </p:txBody>
      </p:sp>
      <p:sp>
        <p:nvSpPr>
          <p:cNvPr id="281" name="Google Shape;2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19" cy="360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95" name="Google Shape;2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62" cy="45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08" name="Google Shape;3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:notes"/>
          <p:cNvSpPr txBox="1">
            <a:spLocks noGrp="1"/>
          </p:cNvSpPr>
          <p:nvPr>
            <p:ph type="body" idx="1"/>
          </p:nvPr>
        </p:nvSpPr>
        <p:spPr>
          <a:xfrm>
            <a:off x="709712" y="4400376"/>
            <a:ext cx="5438575" cy="97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525" tIns="88525" rIns="88525" bIns="88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492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129284" y="2667172"/>
            <a:ext cx="6885432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2600"/>
              <a:buFont typeface="Century Gothic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1129284" y="3213473"/>
            <a:ext cx="688543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" name="Google Shape;12;p11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Left">
  <p:cSld name="Top Lef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416052" y="1279922"/>
            <a:ext cx="2859786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 Left">
  <p:cSld name="Mid Lef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416052" y="2283210"/>
            <a:ext cx="3799332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416052" y="3435351"/>
            <a:ext cx="831189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3300"/>
              <a:buFont typeface="Century Gothic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/4">
  <p:cSld name="1/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/>
          <p:nvPr/>
        </p:nvSpPr>
        <p:spPr>
          <a:xfrm>
            <a:off x="2560320" y="0"/>
            <a:ext cx="6583680" cy="51435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7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27"/>
          <p:cNvSpPr txBox="1">
            <a:spLocks noGrp="1"/>
          </p:cNvSpPr>
          <p:nvPr>
            <p:ph type="title"/>
          </p:nvPr>
        </p:nvSpPr>
        <p:spPr>
          <a:xfrm>
            <a:off x="416052" y="2058277"/>
            <a:ext cx="1885950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ubTitle" idx="1"/>
          </p:nvPr>
        </p:nvSpPr>
        <p:spPr>
          <a:xfrm>
            <a:off x="416052" y="2744733"/>
            <a:ext cx="1885950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1885951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97" name="Google Shape;9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961" y="4670315"/>
            <a:ext cx="788194" cy="35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/3">
  <p:cSld name="1/3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/>
          <p:nvPr/>
        </p:nvSpPr>
        <p:spPr>
          <a:xfrm>
            <a:off x="3273552" y="0"/>
            <a:ext cx="5870448" cy="51435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8"/>
          <p:cNvSpPr txBox="1">
            <a:spLocks noGrp="1"/>
          </p:cNvSpPr>
          <p:nvPr>
            <p:ph type="title"/>
          </p:nvPr>
        </p:nvSpPr>
        <p:spPr>
          <a:xfrm>
            <a:off x="416052" y="2058277"/>
            <a:ext cx="2599182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subTitle" idx="1"/>
          </p:nvPr>
        </p:nvSpPr>
        <p:spPr>
          <a:xfrm>
            <a:off x="416051" y="2744733"/>
            <a:ext cx="2599181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104" name="Google Shape;10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961" y="4670315"/>
            <a:ext cx="788194" cy="35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/4 ">
  <p:cSld name="3/4 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/>
          <p:nvPr/>
        </p:nvSpPr>
        <p:spPr>
          <a:xfrm>
            <a:off x="6586062" y="0"/>
            <a:ext cx="2557938" cy="51435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0F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9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entury Gothic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416052" y="389258"/>
            <a:ext cx="5939028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subTitle" idx="1"/>
          </p:nvPr>
        </p:nvSpPr>
        <p:spPr>
          <a:xfrm>
            <a:off x="416052" y="663544"/>
            <a:ext cx="593902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111" name="Google Shape;1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961" y="4670315"/>
            <a:ext cx="788194" cy="35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">
  <p:cSld name="1_Defaul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416052" y="136779"/>
            <a:ext cx="8311896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1"/>
          </p:nvPr>
        </p:nvSpPr>
        <p:spPr>
          <a:xfrm>
            <a:off x="5369814" y="59076"/>
            <a:ext cx="336042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667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subTitle" idx="2"/>
          </p:nvPr>
        </p:nvSpPr>
        <p:spPr>
          <a:xfrm>
            <a:off x="416052" y="677896"/>
            <a:ext cx="831189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​"/>
              <a:defRPr/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46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731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9F9F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5" name="Google Shape;13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7085" y="4694444"/>
            <a:ext cx="1296197" cy="301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46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8" name="Google Shape;13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731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850" cy="16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416052" y="169969"/>
            <a:ext cx="831189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1"/>
          </p:nvPr>
        </p:nvSpPr>
        <p:spPr>
          <a:xfrm>
            <a:off x="416052" y="663545"/>
            <a:ext cx="8311896" cy="23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‒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̶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8484395" y="4874066"/>
            <a:ext cx="244126" cy="10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entury Gothic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2"/>
          </p:nvPr>
        </p:nvSpPr>
        <p:spPr>
          <a:xfrm>
            <a:off x="416051" y="31199"/>
            <a:ext cx="2882504" cy="1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60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Char char="​"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‒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̶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">
  <p:cSld name="End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0538" y="2113826"/>
            <a:ext cx="2022925" cy="91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/>
          <p:nvPr/>
        </p:nvSpPr>
        <p:spPr>
          <a:xfrm>
            <a:off x="408214" y="2575248"/>
            <a:ext cx="8327571" cy="2244946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1"/>
          <p:cNvSpPr txBox="1">
            <a:spLocks noGrp="1"/>
          </p:cNvSpPr>
          <p:nvPr>
            <p:ph type="subTitle" idx="1"/>
          </p:nvPr>
        </p:nvSpPr>
        <p:spPr>
          <a:xfrm>
            <a:off x="1143000" y="2830496"/>
            <a:ext cx="6858000" cy="71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628650" y="1135380"/>
            <a:ext cx="7886700" cy="54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2043709" y="4028498"/>
            <a:ext cx="5056583" cy="59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2" name="Google Shape;152;p31" descr="A green and white 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b="-3901"/>
          <a:stretch/>
        </p:blipFill>
        <p:spPr>
          <a:xfrm>
            <a:off x="4215103" y="143990"/>
            <a:ext cx="713793" cy="747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3"/>
          </p:nvPr>
        </p:nvSpPr>
        <p:spPr>
          <a:xfrm>
            <a:off x="3767733" y="1991183"/>
            <a:ext cx="160853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5400" marR="0" lvl="0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400" marR="0" lvl="1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400" marR="0" lvl="2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400" marR="0" lvl="3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400" marR="0" lvl="4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" marR="0" lvl="5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400" marR="0" lvl="6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400" marR="0" lvl="7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400" marR="0" lvl="8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 3">
  <p:cSld name="OBJECT_5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332185" y="324000"/>
            <a:ext cx="8479575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332185" y="1577340"/>
            <a:ext cx="8479575" cy="305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dt" idx="10"/>
          </p:nvPr>
        </p:nvSpPr>
        <p:spPr>
          <a:xfrm>
            <a:off x="7488222" y="4766310"/>
            <a:ext cx="13236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ftr" idx="11"/>
          </p:nvPr>
        </p:nvSpPr>
        <p:spPr>
          <a:xfrm>
            <a:off x="332184" y="4766310"/>
            <a:ext cx="41055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7488222" y="4869180"/>
            <a:ext cx="13236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243001" y="184760"/>
            <a:ext cx="6629275" cy="38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600"/>
              <a:buFont typeface="Arial"/>
              <a:buNone/>
              <a:defRPr sz="2100" b="1" i="0" u="none" strike="noStrike" cap="none">
                <a:solidFill>
                  <a:srgbClr val="00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/>
          <p:nvPr/>
        </p:nvSpPr>
        <p:spPr>
          <a:xfrm>
            <a:off x="7129948" y="51721"/>
            <a:ext cx="1926327" cy="48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4"/>
          <p:cNvSpPr txBox="1"/>
          <p:nvPr/>
        </p:nvSpPr>
        <p:spPr>
          <a:xfrm>
            <a:off x="242999" y="504911"/>
            <a:ext cx="8640000" cy="30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/>
          <p:nvPr/>
        </p:nvSpPr>
        <p:spPr>
          <a:xfrm>
            <a:off x="6648062" y="-12701"/>
            <a:ext cx="2508638" cy="517398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600075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2" name="Google Shape;17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600075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2"/>
          </p:nvPr>
        </p:nvSpPr>
        <p:spPr>
          <a:xfrm>
            <a:off x="6857999" y="1384102"/>
            <a:ext cx="2099388" cy="23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body" idx="3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/>
          <p:nvPr/>
        </p:nvSpPr>
        <p:spPr>
          <a:xfrm>
            <a:off x="6648062" y="-12701"/>
            <a:ext cx="2508638" cy="5173981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6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600075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0" name="Google Shape;18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600075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2"/>
          </p:nvPr>
        </p:nvSpPr>
        <p:spPr>
          <a:xfrm>
            <a:off x="6857999" y="1384102"/>
            <a:ext cx="2124788" cy="237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3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/>
          <p:nvPr/>
        </p:nvSpPr>
        <p:spPr>
          <a:xfrm>
            <a:off x="4562587" y="-8907"/>
            <a:ext cx="4594860" cy="517779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425196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8" name="Google Shape;18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7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425196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/>
          <p:nvPr/>
        </p:nvSpPr>
        <p:spPr>
          <a:xfrm>
            <a:off x="4562587" y="-8907"/>
            <a:ext cx="4594860" cy="5177790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8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425196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5" name="Google Shape;19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8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97" name="Google Shape;197;p38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425196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/>
          <p:nvPr/>
        </p:nvSpPr>
        <p:spPr>
          <a:xfrm>
            <a:off x="2502916" y="-13716"/>
            <a:ext cx="6654800" cy="51709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2687027" y="127393"/>
            <a:ext cx="617220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2" name="Google Shape;20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9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body" idx="1"/>
          </p:nvPr>
        </p:nvSpPr>
        <p:spPr>
          <a:xfrm>
            <a:off x="2680502" y="449057"/>
            <a:ext cx="617220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body" idx="2"/>
          </p:nvPr>
        </p:nvSpPr>
        <p:spPr>
          <a:xfrm>
            <a:off x="2910620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/>
          <p:nvPr/>
        </p:nvSpPr>
        <p:spPr>
          <a:xfrm>
            <a:off x="2502916" y="-13716"/>
            <a:ext cx="6654800" cy="5170932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0"/>
          <p:cNvSpPr txBox="1">
            <a:spLocks noGrp="1"/>
          </p:cNvSpPr>
          <p:nvPr>
            <p:ph type="title"/>
          </p:nvPr>
        </p:nvSpPr>
        <p:spPr>
          <a:xfrm>
            <a:off x="2687027" y="127393"/>
            <a:ext cx="6172200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9" name="Google Shape;20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0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body" idx="1"/>
          </p:nvPr>
        </p:nvSpPr>
        <p:spPr>
          <a:xfrm>
            <a:off x="2680502" y="449057"/>
            <a:ext cx="6172200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2"/>
          </p:nvPr>
        </p:nvSpPr>
        <p:spPr>
          <a:xfrm>
            <a:off x="2910620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">
  <p:cSld name="3_Titl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2" y="0"/>
            <a:ext cx="91416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7"/>
          <p:cNvSpPr/>
          <p:nvPr/>
        </p:nvSpPr>
        <p:spPr>
          <a:xfrm>
            <a:off x="4142013" y="269081"/>
            <a:ext cx="116282" cy="4605338"/>
          </a:xfrm>
          <a:prstGeom prst="rect">
            <a:avLst/>
          </a:prstGeom>
          <a:solidFill>
            <a:schemeClr val="accent5">
              <a:alpha val="8549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157843" y="269081"/>
            <a:ext cx="4042682" cy="4605338"/>
          </a:xfrm>
          <a:prstGeom prst="rect">
            <a:avLst/>
          </a:prstGeom>
          <a:solidFill>
            <a:schemeClr val="accent1">
              <a:alpha val="8549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413956" y="4540143"/>
            <a:ext cx="3654567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2"/>
          </p:nvPr>
        </p:nvSpPr>
        <p:spPr>
          <a:xfrm>
            <a:off x="413956" y="3709422"/>
            <a:ext cx="3654567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13956" y="2186205"/>
            <a:ext cx="3654567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932" y="563557"/>
            <a:ext cx="1503761" cy="68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solidFill>
          <a:srgbClr val="408F88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46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5" name="Google Shape;21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1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731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bg>
      <p:bgPr>
        <a:solidFill>
          <a:srgbClr val="D8D8D8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8748346" cy="29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8F88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40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1" name="Google Shape;22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2" y="4642340"/>
            <a:ext cx="961724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2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1"/>
          </p:nvPr>
        </p:nvSpPr>
        <p:spPr>
          <a:xfrm>
            <a:off x="202018" y="449057"/>
            <a:ext cx="8748731" cy="2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8F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0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42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12_Custom Layou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/>
          <p:nvPr/>
        </p:nvSpPr>
        <p:spPr>
          <a:xfrm>
            <a:off x="4562588" y="-8907"/>
            <a:ext cx="4594875" cy="5177954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7975" tIns="33950" rIns="67975" bIns="33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3"/>
          <p:cNvSpPr txBox="1">
            <a:spLocks noGrp="1"/>
          </p:cNvSpPr>
          <p:nvPr>
            <p:ph type="title"/>
          </p:nvPr>
        </p:nvSpPr>
        <p:spPr>
          <a:xfrm>
            <a:off x="197828" y="127393"/>
            <a:ext cx="4251875" cy="29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375" tIns="61150" rIns="122375" bIns="61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3300"/>
              <a:buFont typeface="Arial"/>
              <a:buNone/>
              <a:defRPr sz="18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8" name="Google Shape;22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1"/>
            <a:ext cx="718385" cy="365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3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626" cy="27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375" tIns="61150" rIns="122375" bIns="61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4251875" cy="24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375" tIns="61150" rIns="122375" bIns="611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2400"/>
              <a:buFont typeface="Arial"/>
              <a:buNone/>
              <a:defRPr sz="13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43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10000" cy="16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375" tIns="61150" rIns="122375" bIns="6115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>
            <a:spLocks noGrp="1"/>
          </p:cNvSpPr>
          <p:nvPr>
            <p:ph type="title"/>
          </p:nvPr>
        </p:nvSpPr>
        <p:spPr>
          <a:xfrm>
            <a:off x="332185" y="324001"/>
            <a:ext cx="8479575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44"/>
          <p:cNvSpPr txBox="1">
            <a:spLocks noGrp="1"/>
          </p:cNvSpPr>
          <p:nvPr>
            <p:ph type="dt" idx="10"/>
          </p:nvPr>
        </p:nvSpPr>
        <p:spPr>
          <a:xfrm>
            <a:off x="7488222" y="4766310"/>
            <a:ext cx="13236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44"/>
          <p:cNvSpPr txBox="1">
            <a:spLocks noGrp="1"/>
          </p:cNvSpPr>
          <p:nvPr>
            <p:ph type="ftr" idx="11"/>
          </p:nvPr>
        </p:nvSpPr>
        <p:spPr>
          <a:xfrm>
            <a:off x="332184" y="4766310"/>
            <a:ext cx="41055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44"/>
          <p:cNvSpPr txBox="1">
            <a:spLocks noGrp="1"/>
          </p:cNvSpPr>
          <p:nvPr>
            <p:ph type="sldNum" idx="12"/>
          </p:nvPr>
        </p:nvSpPr>
        <p:spPr>
          <a:xfrm>
            <a:off x="7488222" y="4869180"/>
            <a:ext cx="1323675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4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1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4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4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5400" marR="0" lvl="0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400" marR="0" lvl="1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400" marR="0" lvl="2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400" marR="0" lvl="3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400" marR="0" lvl="4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" marR="0" lvl="5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400" marR="0" lvl="6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400" marR="0" lvl="7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400" marR="0" lvl="8" indent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-line">
  <p:cSld name="3-lin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/>
          <p:nvPr/>
        </p:nvSpPr>
        <p:spPr>
          <a:xfrm>
            <a:off x="8484394" y="4874066"/>
            <a:ext cx="244126" cy="10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id" sz="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7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16052" y="131378"/>
            <a:ext cx="8311896" cy="74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​"/>
              <a:defRPr sz="600" b="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pic>
        <p:nvPicPr>
          <p:cNvPr id="28" name="Google Shape;2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961" y="4670315"/>
            <a:ext cx="788194" cy="35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/>
          <p:nvPr/>
        </p:nvSpPr>
        <p:spPr>
          <a:xfrm>
            <a:off x="4562587" y="-8907"/>
            <a:ext cx="4595100" cy="5177700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97827" y="127393"/>
            <a:ext cx="4251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400"/>
              <a:buFont typeface="Arial"/>
              <a:buNone/>
              <a:defRPr sz="19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" name="Google Shape;3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4833" y="4642340"/>
            <a:ext cx="961725" cy="43521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202019" y="449057"/>
            <a:ext cx="42519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E78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10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/>
          <p:nvPr/>
        </p:nvSpPr>
        <p:spPr>
          <a:xfrm>
            <a:off x="1" y="0"/>
            <a:ext cx="5315629" cy="5143500"/>
          </a:xfrm>
          <a:custGeom>
            <a:avLst/>
            <a:gdLst/>
            <a:ahLst/>
            <a:cxnLst/>
            <a:rect l="l" t="t" r="r" b="b"/>
            <a:pathLst>
              <a:path w="7087505" h="6858000" extrusionOk="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C9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207453" cy="5143500"/>
          </a:xfrm>
          <a:custGeom>
            <a:avLst/>
            <a:gdLst/>
            <a:ahLst/>
            <a:cxnLst/>
            <a:rect l="l" t="t" r="r" b="b"/>
            <a:pathLst>
              <a:path w="6943270" h="6858000" extrusionOk="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9" name="Google Shape;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0919" y="323293"/>
            <a:ext cx="1978877" cy="89590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5560064" y="4574410"/>
            <a:ext cx="336833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/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ubTitle" idx="2"/>
          </p:nvPr>
        </p:nvSpPr>
        <p:spPr>
          <a:xfrm>
            <a:off x="5560920" y="4051082"/>
            <a:ext cx="336833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/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5560920" y="2063919"/>
            <a:ext cx="33683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3300"/>
              <a:buFont typeface="Century Gothic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">
  <p:cSld name="1_Title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" name="Google Shape;45;p21"/>
          <p:cNvGrpSpPr/>
          <p:nvPr/>
        </p:nvGrpSpPr>
        <p:grpSpPr>
          <a:xfrm>
            <a:off x="4440701" y="19354"/>
            <a:ext cx="4703299" cy="5104793"/>
            <a:chOff x="5920935" y="25805"/>
            <a:chExt cx="6271065" cy="6806391"/>
          </a:xfrm>
        </p:grpSpPr>
        <p:grpSp>
          <p:nvGrpSpPr>
            <p:cNvPr id="46" name="Google Shape;46;p21"/>
            <p:cNvGrpSpPr/>
            <p:nvPr/>
          </p:nvGrpSpPr>
          <p:grpSpPr>
            <a:xfrm>
              <a:off x="5920935" y="25806"/>
              <a:ext cx="6271065" cy="6806390"/>
              <a:chOff x="-7837089" y="-634999"/>
              <a:chExt cx="6271065" cy="6806390"/>
            </a:xfrm>
          </p:grpSpPr>
          <p:pic>
            <p:nvPicPr>
              <p:cNvPr id="47" name="Google Shape;47;p2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5534682" y="-634999"/>
                <a:ext cx="2152513" cy="3260921"/>
              </a:xfrm>
              <a:custGeom>
                <a:avLst/>
                <a:gdLst/>
                <a:ahLst/>
                <a:cxnLst/>
                <a:rect l="l" t="t" r="r" b="b"/>
                <a:pathLst>
                  <a:path w="2152513" h="3260921" extrusionOk="0">
                    <a:moveTo>
                      <a:pt x="1046402" y="11"/>
                    </a:moveTo>
                    <a:cubicBezTo>
                      <a:pt x="1173979" y="-320"/>
                      <a:pt x="1316094" y="6946"/>
                      <a:pt x="1344627" y="19207"/>
                    </a:cubicBezTo>
                    <a:cubicBezTo>
                      <a:pt x="1351331" y="22087"/>
                      <a:pt x="1373270" y="28967"/>
                      <a:pt x="1393381" y="34495"/>
                    </a:cubicBezTo>
                    <a:cubicBezTo>
                      <a:pt x="1413492" y="40022"/>
                      <a:pt x="1432551" y="46984"/>
                      <a:pt x="1435735" y="49965"/>
                    </a:cubicBezTo>
                    <a:cubicBezTo>
                      <a:pt x="1438920" y="52946"/>
                      <a:pt x="1446724" y="55385"/>
                      <a:pt x="1453078" y="55385"/>
                    </a:cubicBezTo>
                    <a:cubicBezTo>
                      <a:pt x="1459432" y="55385"/>
                      <a:pt x="1471910" y="59142"/>
                      <a:pt x="1480807" y="63733"/>
                    </a:cubicBezTo>
                    <a:cubicBezTo>
                      <a:pt x="1489703" y="68325"/>
                      <a:pt x="1523956" y="85465"/>
                      <a:pt x="1556924" y="101822"/>
                    </a:cubicBezTo>
                    <a:cubicBezTo>
                      <a:pt x="1641062" y="143568"/>
                      <a:pt x="1640195" y="143084"/>
                      <a:pt x="1640195" y="148243"/>
                    </a:cubicBezTo>
                    <a:cubicBezTo>
                      <a:pt x="1640195" y="150800"/>
                      <a:pt x="1642857" y="152891"/>
                      <a:pt x="1646112" y="152891"/>
                    </a:cubicBezTo>
                    <a:cubicBezTo>
                      <a:pt x="1651432" y="152891"/>
                      <a:pt x="1705844" y="187656"/>
                      <a:pt x="1713325" y="195835"/>
                    </a:cubicBezTo>
                    <a:cubicBezTo>
                      <a:pt x="1715001" y="197667"/>
                      <a:pt x="1732827" y="211781"/>
                      <a:pt x="1752938" y="227200"/>
                    </a:cubicBezTo>
                    <a:cubicBezTo>
                      <a:pt x="1785900" y="252472"/>
                      <a:pt x="1891515" y="357421"/>
                      <a:pt x="1914433" y="387678"/>
                    </a:cubicBezTo>
                    <a:cubicBezTo>
                      <a:pt x="1919461" y="394315"/>
                      <a:pt x="1932487" y="411101"/>
                      <a:pt x="1943380" y="424979"/>
                    </a:cubicBezTo>
                    <a:cubicBezTo>
                      <a:pt x="1954274" y="438858"/>
                      <a:pt x="1963186" y="453018"/>
                      <a:pt x="1963186" y="456445"/>
                    </a:cubicBezTo>
                    <a:cubicBezTo>
                      <a:pt x="1963186" y="459874"/>
                      <a:pt x="1965293" y="463593"/>
                      <a:pt x="1967867" y="464710"/>
                    </a:cubicBezTo>
                    <a:cubicBezTo>
                      <a:pt x="1974580" y="467623"/>
                      <a:pt x="2011940" y="527483"/>
                      <a:pt x="2011940" y="535327"/>
                    </a:cubicBezTo>
                    <a:cubicBezTo>
                      <a:pt x="2011940" y="538944"/>
                      <a:pt x="2014182" y="542817"/>
                      <a:pt x="2016922" y="543934"/>
                    </a:cubicBezTo>
                    <a:cubicBezTo>
                      <a:pt x="2019662" y="545051"/>
                      <a:pt x="2030819" y="565162"/>
                      <a:pt x="2041717" y="588625"/>
                    </a:cubicBezTo>
                    <a:cubicBezTo>
                      <a:pt x="2052615" y="612088"/>
                      <a:pt x="2064085" y="636046"/>
                      <a:pt x="2067207" y="641866"/>
                    </a:cubicBezTo>
                    <a:cubicBezTo>
                      <a:pt x="2070328" y="647686"/>
                      <a:pt x="2072882" y="656600"/>
                      <a:pt x="2072882" y="661673"/>
                    </a:cubicBezTo>
                    <a:cubicBezTo>
                      <a:pt x="2072882" y="666746"/>
                      <a:pt x="2075318" y="670896"/>
                      <a:pt x="2078297" y="670896"/>
                    </a:cubicBezTo>
                    <a:cubicBezTo>
                      <a:pt x="2081277" y="670896"/>
                      <a:pt x="2085578" y="680833"/>
                      <a:pt x="2087856" y="692976"/>
                    </a:cubicBezTo>
                    <a:cubicBezTo>
                      <a:pt x="2090134" y="705120"/>
                      <a:pt x="2094531" y="719518"/>
                      <a:pt x="2097626" y="724970"/>
                    </a:cubicBezTo>
                    <a:cubicBezTo>
                      <a:pt x="2119965" y="764324"/>
                      <a:pt x="2145479" y="914295"/>
                      <a:pt x="2149597" y="1030452"/>
                    </a:cubicBezTo>
                    <a:lnTo>
                      <a:pt x="2152513" y="1112724"/>
                    </a:lnTo>
                    <a:lnTo>
                      <a:pt x="1822380" y="1444856"/>
                    </a:lnTo>
                    <a:cubicBezTo>
                      <a:pt x="440587" y="2835020"/>
                      <a:pt x="15207" y="3260921"/>
                      <a:pt x="8537" y="3260921"/>
                    </a:cubicBezTo>
                    <a:cubicBezTo>
                      <a:pt x="4315" y="3260921"/>
                      <a:pt x="848" y="3258864"/>
                      <a:pt x="831" y="3256350"/>
                    </a:cubicBezTo>
                    <a:cubicBezTo>
                      <a:pt x="-2131" y="2820850"/>
                      <a:pt x="3452" y="932747"/>
                      <a:pt x="7775" y="908569"/>
                    </a:cubicBezTo>
                    <a:cubicBezTo>
                      <a:pt x="11071" y="890135"/>
                      <a:pt x="15271" y="862710"/>
                      <a:pt x="17111" y="847628"/>
                    </a:cubicBezTo>
                    <a:cubicBezTo>
                      <a:pt x="18949" y="832544"/>
                      <a:pt x="22655" y="817461"/>
                      <a:pt x="25348" y="814109"/>
                    </a:cubicBezTo>
                    <a:cubicBezTo>
                      <a:pt x="28040" y="810758"/>
                      <a:pt x="32160" y="797045"/>
                      <a:pt x="34506" y="783638"/>
                    </a:cubicBezTo>
                    <a:cubicBezTo>
                      <a:pt x="39220" y="756682"/>
                      <a:pt x="66799" y="671345"/>
                      <a:pt x="73896" y="661755"/>
                    </a:cubicBezTo>
                    <a:cubicBezTo>
                      <a:pt x="76376" y="658403"/>
                      <a:pt x="80208" y="648119"/>
                      <a:pt x="82410" y="638902"/>
                    </a:cubicBezTo>
                    <a:cubicBezTo>
                      <a:pt x="84611" y="629684"/>
                      <a:pt x="89103" y="622143"/>
                      <a:pt x="92391" y="622143"/>
                    </a:cubicBezTo>
                    <a:cubicBezTo>
                      <a:pt x="95679" y="622143"/>
                      <a:pt x="98369" y="616462"/>
                      <a:pt x="98369" y="609519"/>
                    </a:cubicBezTo>
                    <a:cubicBezTo>
                      <a:pt x="98369" y="602576"/>
                      <a:pt x="102482" y="592782"/>
                      <a:pt x="107510" y="587754"/>
                    </a:cubicBezTo>
                    <a:cubicBezTo>
                      <a:pt x="112537" y="582727"/>
                      <a:pt x="116652" y="573324"/>
                      <a:pt x="116652" y="566860"/>
                    </a:cubicBezTo>
                    <a:cubicBezTo>
                      <a:pt x="116652" y="560396"/>
                      <a:pt x="119209" y="555107"/>
                      <a:pt x="122335" y="555107"/>
                    </a:cubicBezTo>
                    <a:cubicBezTo>
                      <a:pt x="125461" y="555107"/>
                      <a:pt x="129965" y="548973"/>
                      <a:pt x="132345" y="541475"/>
                    </a:cubicBezTo>
                    <a:cubicBezTo>
                      <a:pt x="137320" y="525800"/>
                      <a:pt x="166219" y="479922"/>
                      <a:pt x="173023" y="476899"/>
                    </a:cubicBezTo>
                    <a:cubicBezTo>
                      <a:pt x="175536" y="475781"/>
                      <a:pt x="177594" y="472207"/>
                      <a:pt x="177594" y="468956"/>
                    </a:cubicBezTo>
                    <a:cubicBezTo>
                      <a:pt x="177594" y="454932"/>
                      <a:pt x="248430" y="369217"/>
                      <a:pt x="315623" y="301936"/>
                    </a:cubicBezTo>
                    <a:cubicBezTo>
                      <a:pt x="382576" y="234897"/>
                      <a:pt x="473835" y="162973"/>
                      <a:pt x="529646" y="133262"/>
                    </a:cubicBezTo>
                    <a:cubicBezTo>
                      <a:pt x="615696" y="87451"/>
                      <a:pt x="684533" y="55385"/>
                      <a:pt x="696823" y="55385"/>
                    </a:cubicBezTo>
                    <a:cubicBezTo>
                      <a:pt x="701512" y="55385"/>
                      <a:pt x="707954" y="52919"/>
                      <a:pt x="711138" y="49907"/>
                    </a:cubicBezTo>
                    <a:cubicBezTo>
                      <a:pt x="720348" y="41194"/>
                      <a:pt x="803618" y="18540"/>
                      <a:pt x="860141" y="9371"/>
                    </a:cubicBezTo>
                    <a:cubicBezTo>
                      <a:pt x="898545" y="3142"/>
                      <a:pt x="969857" y="209"/>
                      <a:pt x="1046402" y="1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48" name="Google Shape;48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3278975" y="264500"/>
                <a:ext cx="1712951" cy="2451369"/>
              </a:xfrm>
              <a:custGeom>
                <a:avLst/>
                <a:gdLst/>
                <a:ahLst/>
                <a:cxnLst/>
                <a:rect l="l" t="t" r="r" b="b"/>
                <a:pathLst>
                  <a:path w="1712951" h="2451369" extrusionOk="0">
                    <a:moveTo>
                      <a:pt x="737602" y="1"/>
                    </a:moveTo>
                    <a:cubicBezTo>
                      <a:pt x="814093" y="-18"/>
                      <a:pt x="890515" y="3880"/>
                      <a:pt x="917173" y="11709"/>
                    </a:cubicBezTo>
                    <a:cubicBezTo>
                      <a:pt x="937284" y="17615"/>
                      <a:pt x="967450" y="25165"/>
                      <a:pt x="984209" y="28486"/>
                    </a:cubicBezTo>
                    <a:cubicBezTo>
                      <a:pt x="1000968" y="31808"/>
                      <a:pt x="1017422" y="36640"/>
                      <a:pt x="1020774" y="39222"/>
                    </a:cubicBezTo>
                    <a:cubicBezTo>
                      <a:pt x="1024126" y="41806"/>
                      <a:pt x="1036395" y="45731"/>
                      <a:pt x="1048040" y="47945"/>
                    </a:cubicBezTo>
                    <a:cubicBezTo>
                      <a:pt x="1090012" y="55925"/>
                      <a:pt x="1210053" y="115725"/>
                      <a:pt x="1284311" y="165647"/>
                    </a:cubicBezTo>
                    <a:cubicBezTo>
                      <a:pt x="1341397" y="204024"/>
                      <a:pt x="1437467" y="287541"/>
                      <a:pt x="1465649" y="323290"/>
                    </a:cubicBezTo>
                    <a:cubicBezTo>
                      <a:pt x="1475705" y="336046"/>
                      <a:pt x="1494158" y="357635"/>
                      <a:pt x="1506657" y="371266"/>
                    </a:cubicBezTo>
                    <a:cubicBezTo>
                      <a:pt x="1519155" y="384897"/>
                      <a:pt x="1530996" y="400848"/>
                      <a:pt x="1532968" y="406715"/>
                    </a:cubicBezTo>
                    <a:cubicBezTo>
                      <a:pt x="1534940" y="412580"/>
                      <a:pt x="1539111" y="417379"/>
                      <a:pt x="1542237" y="417379"/>
                    </a:cubicBezTo>
                    <a:cubicBezTo>
                      <a:pt x="1545363" y="417379"/>
                      <a:pt x="1547921" y="419809"/>
                      <a:pt x="1547921" y="422779"/>
                    </a:cubicBezTo>
                    <a:cubicBezTo>
                      <a:pt x="1547921" y="425748"/>
                      <a:pt x="1558890" y="444606"/>
                      <a:pt x="1572297" y="464683"/>
                    </a:cubicBezTo>
                    <a:cubicBezTo>
                      <a:pt x="1585704" y="484760"/>
                      <a:pt x="1596674" y="504269"/>
                      <a:pt x="1596674" y="508036"/>
                    </a:cubicBezTo>
                    <a:cubicBezTo>
                      <a:pt x="1596674" y="511804"/>
                      <a:pt x="1599416" y="514886"/>
                      <a:pt x="1602768" y="514886"/>
                    </a:cubicBezTo>
                    <a:cubicBezTo>
                      <a:pt x="1606119" y="514886"/>
                      <a:pt x="1608862" y="517356"/>
                      <a:pt x="1608862" y="520375"/>
                    </a:cubicBezTo>
                    <a:cubicBezTo>
                      <a:pt x="1608862" y="523394"/>
                      <a:pt x="1619420" y="548761"/>
                      <a:pt x="1632325" y="576746"/>
                    </a:cubicBezTo>
                    <a:cubicBezTo>
                      <a:pt x="1645229" y="604732"/>
                      <a:pt x="1660687" y="642711"/>
                      <a:pt x="1666675" y="661147"/>
                    </a:cubicBezTo>
                    <a:cubicBezTo>
                      <a:pt x="1672664" y="679581"/>
                      <a:pt x="1680006" y="700148"/>
                      <a:pt x="1682991" y="706852"/>
                    </a:cubicBezTo>
                    <a:cubicBezTo>
                      <a:pt x="1685975" y="713556"/>
                      <a:pt x="1690937" y="732753"/>
                      <a:pt x="1694018" y="749512"/>
                    </a:cubicBezTo>
                    <a:cubicBezTo>
                      <a:pt x="1697098" y="766271"/>
                      <a:pt x="1702637" y="793694"/>
                      <a:pt x="1706327" y="810453"/>
                    </a:cubicBezTo>
                    <a:cubicBezTo>
                      <a:pt x="1715186" y="850684"/>
                      <a:pt x="1715154" y="1105970"/>
                      <a:pt x="1706267" y="1145634"/>
                    </a:cubicBezTo>
                    <a:cubicBezTo>
                      <a:pt x="1702519" y="1162392"/>
                      <a:pt x="1697066" y="1188445"/>
                      <a:pt x="1694147" y="1203527"/>
                    </a:cubicBezTo>
                    <a:cubicBezTo>
                      <a:pt x="1688226" y="1234134"/>
                      <a:pt x="1675559" y="1276958"/>
                      <a:pt x="1664737" y="1302955"/>
                    </a:cubicBezTo>
                    <a:cubicBezTo>
                      <a:pt x="1660809" y="1312391"/>
                      <a:pt x="1657596" y="1322415"/>
                      <a:pt x="1657596" y="1325232"/>
                    </a:cubicBezTo>
                    <a:cubicBezTo>
                      <a:pt x="1657596" y="1328049"/>
                      <a:pt x="1652500" y="1340897"/>
                      <a:pt x="1646274" y="1353783"/>
                    </a:cubicBezTo>
                    <a:cubicBezTo>
                      <a:pt x="1602301" y="1444774"/>
                      <a:pt x="1592238" y="1464289"/>
                      <a:pt x="1579983" y="1482348"/>
                    </a:cubicBezTo>
                    <a:cubicBezTo>
                      <a:pt x="1572393" y="1493533"/>
                      <a:pt x="1566183" y="1505076"/>
                      <a:pt x="1566183" y="1508000"/>
                    </a:cubicBezTo>
                    <a:cubicBezTo>
                      <a:pt x="1566183" y="1510923"/>
                      <a:pt x="1564127" y="1514229"/>
                      <a:pt x="1561612" y="1515346"/>
                    </a:cubicBezTo>
                    <a:cubicBezTo>
                      <a:pt x="1559099" y="1516464"/>
                      <a:pt x="1547600" y="1531090"/>
                      <a:pt x="1536059" y="1547849"/>
                    </a:cubicBezTo>
                    <a:cubicBezTo>
                      <a:pt x="1524518" y="1564607"/>
                      <a:pt x="1508750" y="1584359"/>
                      <a:pt x="1501018" y="1591740"/>
                    </a:cubicBezTo>
                    <a:cubicBezTo>
                      <a:pt x="1493285" y="1599122"/>
                      <a:pt x="1486959" y="1607376"/>
                      <a:pt x="1486959" y="1610083"/>
                    </a:cubicBezTo>
                    <a:cubicBezTo>
                      <a:pt x="1486959" y="1616185"/>
                      <a:pt x="649930" y="2453396"/>
                      <a:pt x="645859" y="2451366"/>
                    </a:cubicBezTo>
                    <a:cubicBezTo>
                      <a:pt x="644240" y="2450559"/>
                      <a:pt x="500459" y="2449163"/>
                      <a:pt x="326344" y="2448264"/>
                    </a:cubicBezTo>
                    <a:lnTo>
                      <a:pt x="326363" y="2448263"/>
                    </a:lnTo>
                    <a:cubicBezTo>
                      <a:pt x="82450" y="2447004"/>
                      <a:pt x="8690" y="2444893"/>
                      <a:pt x="4989" y="2439067"/>
                    </a:cubicBezTo>
                    <a:cubicBezTo>
                      <a:pt x="2347" y="2434907"/>
                      <a:pt x="144" y="1958657"/>
                      <a:pt x="93" y="1380732"/>
                    </a:cubicBezTo>
                    <a:lnTo>
                      <a:pt x="0" y="329959"/>
                    </a:lnTo>
                    <a:lnTo>
                      <a:pt x="41136" y="289770"/>
                    </a:lnTo>
                    <a:cubicBezTo>
                      <a:pt x="101401" y="230892"/>
                      <a:pt x="170994" y="173612"/>
                      <a:pt x="182263" y="173612"/>
                    </a:cubicBezTo>
                    <a:cubicBezTo>
                      <a:pt x="185924" y="173612"/>
                      <a:pt x="188919" y="171461"/>
                      <a:pt x="188919" y="168832"/>
                    </a:cubicBezTo>
                    <a:cubicBezTo>
                      <a:pt x="188919" y="166203"/>
                      <a:pt x="197831" y="158867"/>
                      <a:pt x="208725" y="152532"/>
                    </a:cubicBezTo>
                    <a:cubicBezTo>
                      <a:pt x="219619" y="146196"/>
                      <a:pt x="229903" y="139314"/>
                      <a:pt x="231578" y="137239"/>
                    </a:cubicBezTo>
                    <a:cubicBezTo>
                      <a:pt x="233254" y="135164"/>
                      <a:pt x="267534" y="117666"/>
                      <a:pt x="307756" y="98355"/>
                    </a:cubicBezTo>
                    <a:cubicBezTo>
                      <a:pt x="347977" y="79043"/>
                      <a:pt x="385348" y="60840"/>
                      <a:pt x="390800" y="57903"/>
                    </a:cubicBezTo>
                    <a:cubicBezTo>
                      <a:pt x="396253" y="54966"/>
                      <a:pt x="411336" y="50646"/>
                      <a:pt x="424318" y="48304"/>
                    </a:cubicBezTo>
                    <a:cubicBezTo>
                      <a:pt x="437300" y="45962"/>
                      <a:pt x="450664" y="41903"/>
                      <a:pt x="454016" y="39286"/>
                    </a:cubicBezTo>
                    <a:cubicBezTo>
                      <a:pt x="457367" y="36667"/>
                      <a:pt x="473822" y="31808"/>
                      <a:pt x="490581" y="28486"/>
                    </a:cubicBezTo>
                    <a:cubicBezTo>
                      <a:pt x="507340" y="25165"/>
                      <a:pt x="537506" y="17656"/>
                      <a:pt x="557617" y="11800"/>
                    </a:cubicBezTo>
                    <a:cubicBezTo>
                      <a:pt x="584551" y="3958"/>
                      <a:pt x="661111" y="20"/>
                      <a:pt x="737602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49" name="Google Shape;49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5375340" y="761102"/>
                <a:ext cx="1950105" cy="1952131"/>
              </a:xfrm>
              <a:custGeom>
                <a:avLst/>
                <a:gdLst/>
                <a:ahLst/>
                <a:cxnLst/>
                <a:rect l="l" t="t" r="r" b="b"/>
                <a:pathLst>
                  <a:path w="1950105" h="1952131" extrusionOk="0">
                    <a:moveTo>
                      <a:pt x="1939610" y="0"/>
                    </a:moveTo>
                    <a:cubicBezTo>
                      <a:pt x="1949496" y="0"/>
                      <a:pt x="1950105" y="56363"/>
                      <a:pt x="1950105" y="972212"/>
                    </a:cubicBezTo>
                    <a:cubicBezTo>
                      <a:pt x="1950105" y="1744401"/>
                      <a:pt x="1948538" y="1945010"/>
                      <a:pt x="1942487" y="1947271"/>
                    </a:cubicBezTo>
                    <a:cubicBezTo>
                      <a:pt x="1933037" y="1950804"/>
                      <a:pt x="6016" y="1954154"/>
                      <a:pt x="2507" y="1950644"/>
                    </a:cubicBezTo>
                    <a:cubicBezTo>
                      <a:pt x="1110" y="1949248"/>
                      <a:pt x="-18" y="1943763"/>
                      <a:pt x="1" y="1938455"/>
                    </a:cubicBezTo>
                    <a:cubicBezTo>
                      <a:pt x="62" y="1925249"/>
                      <a:pt x="1926440" y="0"/>
                      <a:pt x="193961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50" name="Google Shape;50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7837089" y="1678276"/>
                <a:ext cx="2184431" cy="2152034"/>
              </a:xfrm>
              <a:custGeom>
                <a:avLst/>
                <a:gdLst/>
                <a:ahLst/>
                <a:cxnLst/>
                <a:rect l="l" t="t" r="r" b="b"/>
                <a:pathLst>
                  <a:path w="2184431" h="2152034" extrusionOk="0">
                    <a:moveTo>
                      <a:pt x="2184431" y="0"/>
                    </a:moveTo>
                    <a:lnTo>
                      <a:pt x="2184431" y="1075622"/>
                    </a:lnTo>
                    <a:lnTo>
                      <a:pt x="2184431" y="2151244"/>
                    </a:lnTo>
                    <a:lnTo>
                      <a:pt x="1584154" y="2151983"/>
                    </a:lnTo>
                    <a:cubicBezTo>
                      <a:pt x="1246349" y="2152397"/>
                      <a:pt x="969223" y="2150285"/>
                      <a:pt x="950361" y="2147153"/>
                    </a:cubicBezTo>
                    <a:lnTo>
                      <a:pt x="950362" y="2147153"/>
                    </a:lnTo>
                    <a:cubicBezTo>
                      <a:pt x="851495" y="2130729"/>
                      <a:pt x="806521" y="2121896"/>
                      <a:pt x="801055" y="2117829"/>
                    </a:cubicBezTo>
                    <a:cubicBezTo>
                      <a:pt x="797702" y="2115336"/>
                      <a:pt x="783185" y="2111499"/>
                      <a:pt x="768794" y="2109303"/>
                    </a:cubicBezTo>
                    <a:cubicBezTo>
                      <a:pt x="754402" y="2107105"/>
                      <a:pt x="737948" y="2102897"/>
                      <a:pt x="732229" y="2099949"/>
                    </a:cubicBezTo>
                    <a:cubicBezTo>
                      <a:pt x="726509" y="2097001"/>
                      <a:pt x="701263" y="2087021"/>
                      <a:pt x="676123" y="2077771"/>
                    </a:cubicBezTo>
                    <a:cubicBezTo>
                      <a:pt x="616551" y="2055853"/>
                      <a:pt x="541531" y="2016326"/>
                      <a:pt x="476956" y="1972835"/>
                    </a:cubicBezTo>
                    <a:cubicBezTo>
                      <a:pt x="448467" y="1953647"/>
                      <a:pt x="419236" y="1934679"/>
                      <a:pt x="411998" y="1930683"/>
                    </a:cubicBezTo>
                    <a:cubicBezTo>
                      <a:pt x="384677" y="1915601"/>
                      <a:pt x="240285" y="1769639"/>
                      <a:pt x="208178" y="1724647"/>
                    </a:cubicBezTo>
                    <a:cubicBezTo>
                      <a:pt x="205784" y="1721292"/>
                      <a:pt x="196284" y="1708449"/>
                      <a:pt x="187067" y="1696106"/>
                    </a:cubicBezTo>
                    <a:cubicBezTo>
                      <a:pt x="177848" y="1683763"/>
                      <a:pt x="170308" y="1672386"/>
                      <a:pt x="170308" y="1670824"/>
                    </a:cubicBezTo>
                    <a:cubicBezTo>
                      <a:pt x="170308" y="1669260"/>
                      <a:pt x="161368" y="1654680"/>
                      <a:pt x="150443" y="1638423"/>
                    </a:cubicBezTo>
                    <a:cubicBezTo>
                      <a:pt x="132813" y="1612189"/>
                      <a:pt x="92699" y="1533993"/>
                      <a:pt x="64464" y="1470822"/>
                    </a:cubicBezTo>
                    <a:cubicBezTo>
                      <a:pt x="58993" y="1458585"/>
                      <a:pt x="54518" y="1441445"/>
                      <a:pt x="54518" y="1432735"/>
                    </a:cubicBezTo>
                    <a:cubicBezTo>
                      <a:pt x="54518" y="1424024"/>
                      <a:pt x="51900" y="1416896"/>
                      <a:pt x="48700" y="1416896"/>
                    </a:cubicBezTo>
                    <a:cubicBezTo>
                      <a:pt x="45500" y="1416896"/>
                      <a:pt x="41101" y="1406613"/>
                      <a:pt x="38926" y="1394044"/>
                    </a:cubicBezTo>
                    <a:cubicBezTo>
                      <a:pt x="36750" y="1381474"/>
                      <a:pt x="30754" y="1358849"/>
                      <a:pt x="25602" y="1343766"/>
                    </a:cubicBezTo>
                    <a:cubicBezTo>
                      <a:pt x="-8785" y="1243105"/>
                      <a:pt x="-8454" y="902906"/>
                      <a:pt x="26121" y="807478"/>
                    </a:cubicBezTo>
                    <a:cubicBezTo>
                      <a:pt x="31585" y="792396"/>
                      <a:pt x="36113" y="774570"/>
                      <a:pt x="36183" y="767867"/>
                    </a:cubicBezTo>
                    <a:cubicBezTo>
                      <a:pt x="36249" y="761163"/>
                      <a:pt x="40406" y="747824"/>
                      <a:pt x="45413" y="738222"/>
                    </a:cubicBezTo>
                    <a:cubicBezTo>
                      <a:pt x="50419" y="728622"/>
                      <a:pt x="54517" y="716696"/>
                      <a:pt x="54517" y="711720"/>
                    </a:cubicBezTo>
                    <a:cubicBezTo>
                      <a:pt x="54517" y="696968"/>
                      <a:pt x="128496" y="540071"/>
                      <a:pt x="142783" y="524522"/>
                    </a:cubicBezTo>
                    <a:cubicBezTo>
                      <a:pt x="146189" y="520815"/>
                      <a:pt x="154254" y="508234"/>
                      <a:pt x="160705" y="496564"/>
                    </a:cubicBezTo>
                    <a:cubicBezTo>
                      <a:pt x="167157" y="484894"/>
                      <a:pt x="174038" y="473976"/>
                      <a:pt x="175998" y="472299"/>
                    </a:cubicBezTo>
                    <a:cubicBezTo>
                      <a:pt x="177958" y="470623"/>
                      <a:pt x="186992" y="457784"/>
                      <a:pt x="196073" y="443768"/>
                    </a:cubicBezTo>
                    <a:cubicBezTo>
                      <a:pt x="211105" y="420571"/>
                      <a:pt x="230605" y="396850"/>
                      <a:pt x="283274" y="337688"/>
                    </a:cubicBezTo>
                    <a:cubicBezTo>
                      <a:pt x="320359" y="296033"/>
                      <a:pt x="383861" y="240522"/>
                      <a:pt x="435671" y="204469"/>
                    </a:cubicBezTo>
                    <a:cubicBezTo>
                      <a:pt x="452282" y="192910"/>
                      <a:pt x="467244" y="181803"/>
                      <a:pt x="468921" y="179786"/>
                    </a:cubicBezTo>
                    <a:cubicBezTo>
                      <a:pt x="474325" y="173284"/>
                      <a:pt x="535956" y="137120"/>
                      <a:pt x="541634" y="137120"/>
                    </a:cubicBezTo>
                    <a:cubicBezTo>
                      <a:pt x="544656" y="137120"/>
                      <a:pt x="548042" y="135063"/>
                      <a:pt x="549160" y="132549"/>
                    </a:cubicBezTo>
                    <a:cubicBezTo>
                      <a:pt x="552633" y="124734"/>
                      <a:pt x="670303" y="70083"/>
                      <a:pt x="683654" y="70083"/>
                    </a:cubicBezTo>
                    <a:cubicBezTo>
                      <a:pt x="688226" y="70083"/>
                      <a:pt x="694573" y="67598"/>
                      <a:pt x="697757" y="64559"/>
                    </a:cubicBezTo>
                    <a:cubicBezTo>
                      <a:pt x="705815" y="56871"/>
                      <a:pt x="780380" y="33958"/>
                      <a:pt x="831524" y="23453"/>
                    </a:cubicBezTo>
                    <a:cubicBezTo>
                      <a:pt x="940225" y="1129"/>
                      <a:pt x="969242" y="224"/>
                      <a:pt x="1581108" y="111"/>
                    </a:cubicBezTo>
                    <a:lnTo>
                      <a:pt x="218443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51" name="Google Shape;51;p2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3278975" y="2869688"/>
                <a:ext cx="1674822" cy="2401637"/>
              </a:xfrm>
              <a:custGeom>
                <a:avLst/>
                <a:gdLst/>
                <a:ahLst/>
                <a:cxnLst/>
                <a:rect l="l" t="t" r="r" b="b"/>
                <a:pathLst>
                  <a:path w="1674822" h="2401637" extrusionOk="0">
                    <a:moveTo>
                      <a:pt x="334458" y="0"/>
                    </a:moveTo>
                    <a:lnTo>
                      <a:pt x="661517" y="0"/>
                    </a:lnTo>
                    <a:lnTo>
                      <a:pt x="1060842" y="400693"/>
                    </a:lnTo>
                    <a:cubicBezTo>
                      <a:pt x="1379844" y="720785"/>
                      <a:pt x="1467756" y="812417"/>
                      <a:pt x="1497894" y="856232"/>
                    </a:cubicBezTo>
                    <a:cubicBezTo>
                      <a:pt x="1518645" y="886398"/>
                      <a:pt x="1537791" y="913822"/>
                      <a:pt x="1540442" y="917174"/>
                    </a:cubicBezTo>
                    <a:cubicBezTo>
                      <a:pt x="1549627" y="928788"/>
                      <a:pt x="1608862" y="1049150"/>
                      <a:pt x="1608900" y="1056276"/>
                    </a:cubicBezTo>
                    <a:cubicBezTo>
                      <a:pt x="1608900" y="1060212"/>
                      <a:pt x="1612479" y="1070290"/>
                      <a:pt x="1616809" y="1078669"/>
                    </a:cubicBezTo>
                    <a:cubicBezTo>
                      <a:pt x="1629117" y="1102494"/>
                      <a:pt x="1656040" y="1203824"/>
                      <a:pt x="1667002" y="1267588"/>
                    </a:cubicBezTo>
                    <a:cubicBezTo>
                      <a:pt x="1679415" y="1339780"/>
                      <a:pt x="1676564" y="1525140"/>
                      <a:pt x="1661895" y="1599721"/>
                    </a:cubicBezTo>
                    <a:cubicBezTo>
                      <a:pt x="1650756" y="1656366"/>
                      <a:pt x="1628504" y="1736827"/>
                      <a:pt x="1621485" y="1745847"/>
                    </a:cubicBezTo>
                    <a:cubicBezTo>
                      <a:pt x="1618818" y="1749272"/>
                      <a:pt x="1614818" y="1759689"/>
                      <a:pt x="1612593" y="1768994"/>
                    </a:cubicBezTo>
                    <a:cubicBezTo>
                      <a:pt x="1605780" y="1797501"/>
                      <a:pt x="1538586" y="1928900"/>
                      <a:pt x="1519716" y="1950616"/>
                    </a:cubicBezTo>
                    <a:cubicBezTo>
                      <a:pt x="1515118" y="1955908"/>
                      <a:pt x="1511356" y="1962844"/>
                      <a:pt x="1511356" y="1966029"/>
                    </a:cubicBezTo>
                    <a:cubicBezTo>
                      <a:pt x="1511356" y="1969216"/>
                      <a:pt x="1505871" y="1975776"/>
                      <a:pt x="1499167" y="1980607"/>
                    </a:cubicBezTo>
                    <a:cubicBezTo>
                      <a:pt x="1492464" y="1985439"/>
                      <a:pt x="1486979" y="1992443"/>
                      <a:pt x="1486979" y="1996172"/>
                    </a:cubicBezTo>
                    <a:cubicBezTo>
                      <a:pt x="1486979" y="1999902"/>
                      <a:pt x="1478828" y="2010951"/>
                      <a:pt x="1468866" y="2020727"/>
                    </a:cubicBezTo>
                    <a:cubicBezTo>
                      <a:pt x="1458903" y="2030503"/>
                      <a:pt x="1450676" y="2040793"/>
                      <a:pt x="1450584" y="2043594"/>
                    </a:cubicBezTo>
                    <a:cubicBezTo>
                      <a:pt x="1450149" y="2056666"/>
                      <a:pt x="1310538" y="2185541"/>
                      <a:pt x="1261346" y="2218281"/>
                    </a:cubicBezTo>
                    <a:cubicBezTo>
                      <a:pt x="1253791" y="2223308"/>
                      <a:pt x="1240429" y="2232906"/>
                      <a:pt x="1231652" y="2239609"/>
                    </a:cubicBezTo>
                    <a:cubicBezTo>
                      <a:pt x="1222873" y="2246313"/>
                      <a:pt x="1210228" y="2255106"/>
                      <a:pt x="1203551" y="2259149"/>
                    </a:cubicBezTo>
                    <a:cubicBezTo>
                      <a:pt x="1186982" y="2269182"/>
                      <a:pt x="1067068" y="2328195"/>
                      <a:pt x="1048199" y="2335604"/>
                    </a:cubicBezTo>
                    <a:cubicBezTo>
                      <a:pt x="1039818" y="2338894"/>
                      <a:pt x="1028104" y="2344069"/>
                      <a:pt x="1022164" y="2347104"/>
                    </a:cubicBezTo>
                    <a:cubicBezTo>
                      <a:pt x="1016225" y="2350138"/>
                      <a:pt x="999086" y="2354304"/>
                      <a:pt x="984076" y="2356362"/>
                    </a:cubicBezTo>
                    <a:cubicBezTo>
                      <a:pt x="969066" y="2358420"/>
                      <a:pt x="956786" y="2362067"/>
                      <a:pt x="956786" y="2364468"/>
                    </a:cubicBezTo>
                    <a:cubicBezTo>
                      <a:pt x="956786" y="2366869"/>
                      <a:pt x="939646" y="2371923"/>
                      <a:pt x="918697" y="2375702"/>
                    </a:cubicBezTo>
                    <a:cubicBezTo>
                      <a:pt x="897749" y="2379479"/>
                      <a:pt x="858669" y="2386686"/>
                      <a:pt x="831855" y="2391717"/>
                    </a:cubicBezTo>
                    <a:cubicBezTo>
                      <a:pt x="786871" y="2400158"/>
                      <a:pt x="591361" y="2405394"/>
                      <a:pt x="584314" y="2398347"/>
                    </a:cubicBezTo>
                    <a:cubicBezTo>
                      <a:pt x="582797" y="2396830"/>
                      <a:pt x="566571" y="2392971"/>
                      <a:pt x="548257" y="2389771"/>
                    </a:cubicBezTo>
                    <a:cubicBezTo>
                      <a:pt x="468129" y="2375769"/>
                      <a:pt x="435331" y="2368800"/>
                      <a:pt x="429639" y="2364568"/>
                    </a:cubicBezTo>
                    <a:cubicBezTo>
                      <a:pt x="426287" y="2362074"/>
                      <a:pt x="412576" y="2358061"/>
                      <a:pt x="399169" y="2355648"/>
                    </a:cubicBezTo>
                    <a:cubicBezTo>
                      <a:pt x="385761" y="2353236"/>
                      <a:pt x="372049" y="2349150"/>
                      <a:pt x="368697" y="2346569"/>
                    </a:cubicBezTo>
                    <a:cubicBezTo>
                      <a:pt x="365345" y="2343987"/>
                      <a:pt x="348892" y="2336840"/>
                      <a:pt x="332132" y="2330684"/>
                    </a:cubicBezTo>
                    <a:cubicBezTo>
                      <a:pt x="273392" y="2309108"/>
                      <a:pt x="149959" y="2238964"/>
                      <a:pt x="115851" y="2207777"/>
                    </a:cubicBezTo>
                    <a:cubicBezTo>
                      <a:pt x="107506" y="2200146"/>
                      <a:pt x="98676" y="2193904"/>
                      <a:pt x="96231" y="2193904"/>
                    </a:cubicBezTo>
                    <a:cubicBezTo>
                      <a:pt x="92440" y="2193904"/>
                      <a:pt x="49554" y="2156307"/>
                      <a:pt x="11074" y="2119250"/>
                    </a:cubicBezTo>
                    <a:cubicBezTo>
                      <a:pt x="455" y="2109024"/>
                      <a:pt x="0" y="2065581"/>
                      <a:pt x="0" y="1063932"/>
                    </a:cubicBezTo>
                    <a:cubicBezTo>
                      <a:pt x="0" y="489373"/>
                      <a:pt x="1664" y="14942"/>
                      <a:pt x="3699" y="9640"/>
                    </a:cubicBezTo>
                    <a:cubicBezTo>
                      <a:pt x="7009" y="1016"/>
                      <a:pt x="41844" y="0"/>
                      <a:pt x="334458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52" name="Google Shape;52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5369277" y="2870729"/>
                <a:ext cx="1942794" cy="1949095"/>
              </a:xfrm>
              <a:custGeom>
                <a:avLst/>
                <a:gdLst/>
                <a:ahLst/>
                <a:cxnLst/>
                <a:rect l="l" t="t" r="r" b="b"/>
                <a:pathLst>
                  <a:path w="1942794" h="1949095" extrusionOk="0">
                    <a:moveTo>
                      <a:pt x="479067" y="4"/>
                    </a:moveTo>
                    <a:cubicBezTo>
                      <a:pt x="607806" y="-26"/>
                      <a:pt x="769140" y="144"/>
                      <a:pt x="970497" y="464"/>
                    </a:cubicBezTo>
                    <a:lnTo>
                      <a:pt x="1940995" y="2005"/>
                    </a:lnTo>
                    <a:lnTo>
                      <a:pt x="1942538" y="975550"/>
                    </a:lnTo>
                    <a:cubicBezTo>
                      <a:pt x="1943459" y="1557344"/>
                      <a:pt x="1941848" y="1949095"/>
                      <a:pt x="1938535" y="1949095"/>
                    </a:cubicBezTo>
                    <a:cubicBezTo>
                      <a:pt x="1935485" y="1949095"/>
                      <a:pt x="1498067" y="1513962"/>
                      <a:pt x="966494" y="982133"/>
                    </a:cubicBezTo>
                    <a:cubicBezTo>
                      <a:pt x="434923" y="450303"/>
                      <a:pt x="0" y="11515"/>
                      <a:pt x="0" y="7046"/>
                    </a:cubicBezTo>
                    <a:cubicBezTo>
                      <a:pt x="0" y="1989"/>
                      <a:pt x="92852" y="95"/>
                      <a:pt x="479067" y="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53" name="Google Shape;53;p2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5533678" y="2931370"/>
                <a:ext cx="2150576" cy="3240021"/>
              </a:xfrm>
              <a:custGeom>
                <a:avLst/>
                <a:gdLst/>
                <a:ahLst/>
                <a:cxnLst/>
                <a:rect l="l" t="t" r="r" b="b"/>
                <a:pathLst>
                  <a:path w="2150576" h="3240021" extrusionOk="0">
                    <a:moveTo>
                      <a:pt x="6377" y="133"/>
                    </a:moveTo>
                    <a:cubicBezTo>
                      <a:pt x="13282" y="-2169"/>
                      <a:pt x="34810" y="18874"/>
                      <a:pt x="636700" y="616296"/>
                    </a:cubicBezTo>
                    <a:cubicBezTo>
                      <a:pt x="837807" y="815911"/>
                      <a:pt x="1024289" y="1000420"/>
                      <a:pt x="1051104" y="1026317"/>
                    </a:cubicBezTo>
                    <a:cubicBezTo>
                      <a:pt x="1077918" y="1052214"/>
                      <a:pt x="1331588" y="1303300"/>
                      <a:pt x="1614815" y="1584287"/>
                    </a:cubicBezTo>
                    <a:cubicBezTo>
                      <a:pt x="1898042" y="1865274"/>
                      <a:pt x="2134840" y="2098868"/>
                      <a:pt x="2141034" y="2103385"/>
                    </a:cubicBezTo>
                    <a:cubicBezTo>
                      <a:pt x="2151367" y="2110922"/>
                      <a:pt x="2152023" y="2118856"/>
                      <a:pt x="2149004" y="2199611"/>
                    </a:cubicBezTo>
                    <a:cubicBezTo>
                      <a:pt x="2147192" y="2248017"/>
                      <a:pt x="2141758" y="2313676"/>
                      <a:pt x="2136926" y="2345517"/>
                    </a:cubicBezTo>
                    <a:cubicBezTo>
                      <a:pt x="2126596" y="2413587"/>
                      <a:pt x="2103157" y="2506144"/>
                      <a:pt x="2095515" y="2509044"/>
                    </a:cubicBezTo>
                    <a:cubicBezTo>
                      <a:pt x="2092570" y="2510162"/>
                      <a:pt x="2090161" y="2516230"/>
                      <a:pt x="2090161" y="2522530"/>
                    </a:cubicBezTo>
                    <a:cubicBezTo>
                      <a:pt x="2090161" y="2543734"/>
                      <a:pt x="2035701" y="2665630"/>
                      <a:pt x="2004521" y="2714215"/>
                    </a:cubicBezTo>
                    <a:cubicBezTo>
                      <a:pt x="1998068" y="2724269"/>
                      <a:pt x="1990962" y="2736610"/>
                      <a:pt x="1988731" y="2741638"/>
                    </a:cubicBezTo>
                    <a:cubicBezTo>
                      <a:pt x="1986499" y="2746665"/>
                      <a:pt x="1975501" y="2762210"/>
                      <a:pt x="1964287" y="2776182"/>
                    </a:cubicBezTo>
                    <a:cubicBezTo>
                      <a:pt x="1953075" y="2790154"/>
                      <a:pt x="1943900" y="2803582"/>
                      <a:pt x="1943900" y="2806025"/>
                    </a:cubicBezTo>
                    <a:cubicBezTo>
                      <a:pt x="1943900" y="2833988"/>
                      <a:pt x="1693927" y="3070724"/>
                      <a:pt x="1664400" y="3070724"/>
                    </a:cubicBezTo>
                    <a:cubicBezTo>
                      <a:pt x="1661150" y="3070724"/>
                      <a:pt x="1657575" y="3072889"/>
                      <a:pt x="1656458" y="3075535"/>
                    </a:cubicBezTo>
                    <a:cubicBezTo>
                      <a:pt x="1653301" y="3083012"/>
                      <a:pt x="1598752" y="3114544"/>
                      <a:pt x="1541684" y="3141878"/>
                    </a:cubicBezTo>
                    <a:cubicBezTo>
                      <a:pt x="1464033" y="3179072"/>
                      <a:pt x="1446341" y="3186512"/>
                      <a:pt x="1435556" y="3186512"/>
                    </a:cubicBezTo>
                    <a:cubicBezTo>
                      <a:pt x="1430153" y="3186512"/>
                      <a:pt x="1420968" y="3189244"/>
                      <a:pt x="1415148" y="3192582"/>
                    </a:cubicBezTo>
                    <a:cubicBezTo>
                      <a:pt x="1394728" y="3204292"/>
                      <a:pt x="1312559" y="3224464"/>
                      <a:pt x="1252211" y="3232582"/>
                    </a:cubicBezTo>
                    <a:cubicBezTo>
                      <a:pt x="1178312" y="3242521"/>
                      <a:pt x="962769" y="3242502"/>
                      <a:pt x="889608" y="3232520"/>
                    </a:cubicBezTo>
                    <a:lnTo>
                      <a:pt x="889608" y="3232549"/>
                    </a:lnTo>
                    <a:cubicBezTo>
                      <a:pt x="861118" y="3228673"/>
                      <a:pt x="833693" y="3223877"/>
                      <a:pt x="828666" y="3221890"/>
                    </a:cubicBezTo>
                    <a:cubicBezTo>
                      <a:pt x="823638" y="3219904"/>
                      <a:pt x="800328" y="3213507"/>
                      <a:pt x="776866" y="3207676"/>
                    </a:cubicBezTo>
                    <a:cubicBezTo>
                      <a:pt x="753403" y="3201843"/>
                      <a:pt x="731601" y="3194695"/>
                      <a:pt x="728417" y="3191792"/>
                    </a:cubicBezTo>
                    <a:cubicBezTo>
                      <a:pt x="725233" y="3188888"/>
                      <a:pt x="718791" y="3186512"/>
                      <a:pt x="714102" y="3186512"/>
                    </a:cubicBezTo>
                    <a:cubicBezTo>
                      <a:pt x="709414" y="3186512"/>
                      <a:pt x="696936" y="3182725"/>
                      <a:pt x="686374" y="3178094"/>
                    </a:cubicBezTo>
                    <a:cubicBezTo>
                      <a:pt x="675812" y="3173465"/>
                      <a:pt x="656201" y="3165023"/>
                      <a:pt x="642793" y="3159335"/>
                    </a:cubicBezTo>
                    <a:cubicBezTo>
                      <a:pt x="606608" y="3143985"/>
                      <a:pt x="524590" y="3101813"/>
                      <a:pt x="517868" y="3095101"/>
                    </a:cubicBezTo>
                    <a:cubicBezTo>
                      <a:pt x="516189" y="3093424"/>
                      <a:pt x="507544" y="3087939"/>
                      <a:pt x="498656" y="3082912"/>
                    </a:cubicBezTo>
                    <a:cubicBezTo>
                      <a:pt x="468160" y="3065661"/>
                      <a:pt x="420356" y="3031305"/>
                      <a:pt x="420356" y="3026639"/>
                    </a:cubicBezTo>
                    <a:cubicBezTo>
                      <a:pt x="420356" y="3024071"/>
                      <a:pt x="417896" y="3021971"/>
                      <a:pt x="414888" y="3021971"/>
                    </a:cubicBezTo>
                    <a:cubicBezTo>
                      <a:pt x="401456" y="3021971"/>
                      <a:pt x="255813" y="2884241"/>
                      <a:pt x="255813" y="2871540"/>
                    </a:cubicBezTo>
                    <a:cubicBezTo>
                      <a:pt x="255813" y="2867129"/>
                      <a:pt x="253178" y="2863521"/>
                      <a:pt x="249959" y="2863521"/>
                    </a:cubicBezTo>
                    <a:cubicBezTo>
                      <a:pt x="239140" y="2863521"/>
                      <a:pt x="127836" y="2703448"/>
                      <a:pt x="127836" y="2687890"/>
                    </a:cubicBezTo>
                    <a:cubicBezTo>
                      <a:pt x="127836" y="2683934"/>
                      <a:pt x="125763" y="2680697"/>
                      <a:pt x="123229" y="2680697"/>
                    </a:cubicBezTo>
                    <a:cubicBezTo>
                      <a:pt x="120696" y="2680697"/>
                      <a:pt x="114897" y="2671784"/>
                      <a:pt x="110343" y="2660890"/>
                    </a:cubicBezTo>
                    <a:cubicBezTo>
                      <a:pt x="105790" y="2649998"/>
                      <a:pt x="96894" y="2630716"/>
                      <a:pt x="90574" y="2618043"/>
                    </a:cubicBezTo>
                    <a:cubicBezTo>
                      <a:pt x="84253" y="2605372"/>
                      <a:pt x="79083" y="2589603"/>
                      <a:pt x="79083" y="2583002"/>
                    </a:cubicBezTo>
                    <a:cubicBezTo>
                      <a:pt x="79083" y="2576402"/>
                      <a:pt x="76757" y="2571002"/>
                      <a:pt x="73913" y="2571002"/>
                    </a:cubicBezTo>
                    <a:cubicBezTo>
                      <a:pt x="68572" y="2571002"/>
                      <a:pt x="48611" y="2515163"/>
                      <a:pt x="48611" y="2500219"/>
                    </a:cubicBezTo>
                    <a:cubicBezTo>
                      <a:pt x="48611" y="2495576"/>
                      <a:pt x="46391" y="2491778"/>
                      <a:pt x="43678" y="2491778"/>
                    </a:cubicBezTo>
                    <a:cubicBezTo>
                      <a:pt x="40964" y="2491778"/>
                      <a:pt x="35402" y="2474638"/>
                      <a:pt x="31317" y="2453689"/>
                    </a:cubicBezTo>
                    <a:cubicBezTo>
                      <a:pt x="27232" y="2432740"/>
                      <a:pt x="21314" y="2403259"/>
                      <a:pt x="18163" y="2388177"/>
                    </a:cubicBezTo>
                    <a:cubicBezTo>
                      <a:pt x="15014" y="2373093"/>
                      <a:pt x="9814" y="2345670"/>
                      <a:pt x="6608" y="2327235"/>
                    </a:cubicBezTo>
                    <a:cubicBezTo>
                      <a:pt x="-2049" y="2277457"/>
                      <a:pt x="-2275" y="3018"/>
                      <a:pt x="6377" y="13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</p:grpSp>
        <p:sp>
          <p:nvSpPr>
            <p:cNvPr id="54" name="Google Shape;54;p21"/>
            <p:cNvSpPr/>
            <p:nvPr/>
          </p:nvSpPr>
          <p:spPr>
            <a:xfrm>
              <a:off x="8224347" y="3592176"/>
              <a:ext cx="2150575" cy="3240020"/>
            </a:xfrm>
            <a:custGeom>
              <a:avLst/>
              <a:gdLst/>
              <a:ahLst/>
              <a:cxnLst/>
              <a:rect l="l" t="t" r="r" b="b"/>
              <a:pathLst>
                <a:path w="2166626" h="3264202" extrusionOk="0">
                  <a:moveTo>
                    <a:pt x="896247" y="3256674"/>
                  </a:moveTo>
                  <a:cubicBezTo>
                    <a:pt x="867544" y="3252769"/>
                    <a:pt x="839915" y="3247937"/>
                    <a:pt x="834850" y="3245936"/>
                  </a:cubicBezTo>
                  <a:cubicBezTo>
                    <a:pt x="829785" y="3243935"/>
                    <a:pt x="806301" y="3237490"/>
                    <a:pt x="782663" y="3231615"/>
                  </a:cubicBezTo>
                  <a:cubicBezTo>
                    <a:pt x="759025" y="3225739"/>
                    <a:pt x="737061" y="3218538"/>
                    <a:pt x="733853" y="3215613"/>
                  </a:cubicBezTo>
                  <a:cubicBezTo>
                    <a:pt x="730645" y="3212687"/>
                    <a:pt x="724155" y="3210294"/>
                    <a:pt x="719431" y="3210294"/>
                  </a:cubicBezTo>
                  <a:cubicBezTo>
                    <a:pt x="714708" y="3210294"/>
                    <a:pt x="702137" y="3206478"/>
                    <a:pt x="691496" y="3201813"/>
                  </a:cubicBezTo>
                  <a:cubicBezTo>
                    <a:pt x="680855" y="3197149"/>
                    <a:pt x="661098" y="3188644"/>
                    <a:pt x="647590" y="3182914"/>
                  </a:cubicBezTo>
                  <a:cubicBezTo>
                    <a:pt x="611135" y="3167449"/>
                    <a:pt x="528505" y="3124962"/>
                    <a:pt x="521732" y="3118200"/>
                  </a:cubicBezTo>
                  <a:cubicBezTo>
                    <a:pt x="520041" y="3116511"/>
                    <a:pt x="511331" y="3110985"/>
                    <a:pt x="502377" y="3105920"/>
                  </a:cubicBezTo>
                  <a:cubicBezTo>
                    <a:pt x="471653" y="3088541"/>
                    <a:pt x="423493" y="3053928"/>
                    <a:pt x="423493" y="3049227"/>
                  </a:cubicBezTo>
                  <a:cubicBezTo>
                    <a:pt x="423493" y="3046640"/>
                    <a:pt x="421014" y="3044524"/>
                    <a:pt x="417984" y="3044524"/>
                  </a:cubicBezTo>
                  <a:cubicBezTo>
                    <a:pt x="404452" y="3044524"/>
                    <a:pt x="257722" y="2905767"/>
                    <a:pt x="257722" y="2892971"/>
                  </a:cubicBezTo>
                  <a:cubicBezTo>
                    <a:pt x="257722" y="2888527"/>
                    <a:pt x="255067" y="2884892"/>
                    <a:pt x="251824" y="2884892"/>
                  </a:cubicBezTo>
                  <a:cubicBezTo>
                    <a:pt x="240924" y="2884892"/>
                    <a:pt x="128789" y="2723624"/>
                    <a:pt x="128789" y="2707950"/>
                  </a:cubicBezTo>
                  <a:cubicBezTo>
                    <a:pt x="128789" y="2703964"/>
                    <a:pt x="126701" y="2700703"/>
                    <a:pt x="124148" y="2700703"/>
                  </a:cubicBezTo>
                  <a:cubicBezTo>
                    <a:pt x="121596" y="2700703"/>
                    <a:pt x="115754" y="2691724"/>
                    <a:pt x="111166" y="2680749"/>
                  </a:cubicBezTo>
                  <a:cubicBezTo>
                    <a:pt x="106579" y="2669775"/>
                    <a:pt x="97616" y="2650349"/>
                    <a:pt x="91249" y="2637582"/>
                  </a:cubicBezTo>
                  <a:cubicBezTo>
                    <a:pt x="84881" y="2624816"/>
                    <a:pt x="79672" y="2608929"/>
                    <a:pt x="79672" y="2602279"/>
                  </a:cubicBezTo>
                  <a:cubicBezTo>
                    <a:pt x="79672" y="2595630"/>
                    <a:pt x="77329" y="2590190"/>
                    <a:pt x="74464" y="2590190"/>
                  </a:cubicBezTo>
                  <a:cubicBezTo>
                    <a:pt x="69083" y="2590190"/>
                    <a:pt x="48973" y="2533934"/>
                    <a:pt x="48973" y="2518878"/>
                  </a:cubicBezTo>
                  <a:cubicBezTo>
                    <a:pt x="48973" y="2514201"/>
                    <a:pt x="46736" y="2510374"/>
                    <a:pt x="44003" y="2510374"/>
                  </a:cubicBezTo>
                  <a:cubicBezTo>
                    <a:pt x="41269" y="2510374"/>
                    <a:pt x="35665" y="2493106"/>
                    <a:pt x="31550" y="2472001"/>
                  </a:cubicBezTo>
                  <a:cubicBezTo>
                    <a:pt x="27434" y="2450896"/>
                    <a:pt x="21472" y="2421195"/>
                    <a:pt x="18298" y="2406000"/>
                  </a:cubicBezTo>
                  <a:cubicBezTo>
                    <a:pt x="15125" y="2390804"/>
                    <a:pt x="9886" y="2363176"/>
                    <a:pt x="6657" y="2344603"/>
                  </a:cubicBezTo>
                  <a:cubicBezTo>
                    <a:pt x="-2065" y="2294454"/>
                    <a:pt x="-2293" y="3039"/>
                    <a:pt x="6424" y="133"/>
                  </a:cubicBezTo>
                  <a:cubicBezTo>
                    <a:pt x="13380" y="-2186"/>
                    <a:pt x="35069" y="19014"/>
                    <a:pt x="641451" y="620895"/>
                  </a:cubicBezTo>
                  <a:cubicBezTo>
                    <a:pt x="844059" y="821999"/>
                    <a:pt x="1031933" y="1007886"/>
                    <a:pt x="1058948" y="1033976"/>
                  </a:cubicBezTo>
                  <a:cubicBezTo>
                    <a:pt x="1085962" y="1060066"/>
                    <a:pt x="1341526" y="1313026"/>
                    <a:pt x="1626866" y="1596110"/>
                  </a:cubicBezTo>
                  <a:cubicBezTo>
                    <a:pt x="1912207" y="1879194"/>
                    <a:pt x="2150773" y="2114532"/>
                    <a:pt x="2157013" y="2119083"/>
                  </a:cubicBezTo>
                  <a:cubicBezTo>
                    <a:pt x="2167423" y="2126676"/>
                    <a:pt x="2168084" y="2134669"/>
                    <a:pt x="2165042" y="2216027"/>
                  </a:cubicBezTo>
                  <a:cubicBezTo>
                    <a:pt x="2163217" y="2264794"/>
                    <a:pt x="2157742" y="2330943"/>
                    <a:pt x="2152874" y="2363022"/>
                  </a:cubicBezTo>
                  <a:cubicBezTo>
                    <a:pt x="2142467" y="2431600"/>
                    <a:pt x="2118853" y="2524848"/>
                    <a:pt x="2111154" y="2527769"/>
                  </a:cubicBezTo>
                  <a:cubicBezTo>
                    <a:pt x="2108187" y="2528896"/>
                    <a:pt x="2105760" y="2535009"/>
                    <a:pt x="2105760" y="2541356"/>
                  </a:cubicBezTo>
                  <a:cubicBezTo>
                    <a:pt x="2105760" y="2562718"/>
                    <a:pt x="2050894" y="2685524"/>
                    <a:pt x="2019481" y="2734471"/>
                  </a:cubicBezTo>
                  <a:cubicBezTo>
                    <a:pt x="2012980" y="2744601"/>
                    <a:pt x="2005821" y="2757034"/>
                    <a:pt x="2003573" y="2762099"/>
                  </a:cubicBezTo>
                  <a:cubicBezTo>
                    <a:pt x="2001325" y="2767164"/>
                    <a:pt x="1990244" y="2782825"/>
                    <a:pt x="1978947" y="2796901"/>
                  </a:cubicBezTo>
                  <a:cubicBezTo>
                    <a:pt x="1967651" y="2810977"/>
                    <a:pt x="1958408" y="2824506"/>
                    <a:pt x="1958408" y="2826967"/>
                  </a:cubicBezTo>
                  <a:cubicBezTo>
                    <a:pt x="1958408" y="2855138"/>
                    <a:pt x="1706569" y="3093641"/>
                    <a:pt x="1676822" y="3093641"/>
                  </a:cubicBezTo>
                  <a:cubicBezTo>
                    <a:pt x="1673547" y="3093641"/>
                    <a:pt x="1669946" y="3095822"/>
                    <a:pt x="1668820" y="3098488"/>
                  </a:cubicBezTo>
                  <a:cubicBezTo>
                    <a:pt x="1665640" y="3106021"/>
                    <a:pt x="1610684" y="3137788"/>
                    <a:pt x="1553190" y="3165326"/>
                  </a:cubicBezTo>
                  <a:cubicBezTo>
                    <a:pt x="1474959" y="3202798"/>
                    <a:pt x="1457135" y="3210294"/>
                    <a:pt x="1446270" y="3210294"/>
                  </a:cubicBezTo>
                  <a:cubicBezTo>
                    <a:pt x="1440826" y="3210294"/>
                    <a:pt x="1431573" y="3213046"/>
                    <a:pt x="1425709" y="3216409"/>
                  </a:cubicBezTo>
                  <a:cubicBezTo>
                    <a:pt x="1405137" y="3228206"/>
                    <a:pt x="1322355" y="3248529"/>
                    <a:pt x="1261556" y="3256707"/>
                  </a:cubicBezTo>
                  <a:cubicBezTo>
                    <a:pt x="1187106" y="3266721"/>
                    <a:pt x="969954" y="3266701"/>
                    <a:pt x="896247" y="3256645"/>
                  </a:cubicBezTo>
                  <a:close/>
                </a:path>
              </a:pathLst>
            </a:custGeom>
            <a:solidFill>
              <a:schemeClr val="dk1">
                <a:alpha val="549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" name="Google Shape;55;p21"/>
            <p:cNvSpPr/>
            <p:nvPr/>
          </p:nvSpPr>
          <p:spPr>
            <a:xfrm>
              <a:off x="10479049" y="3530493"/>
              <a:ext cx="1674822" cy="2401637"/>
            </a:xfrm>
            <a:custGeom>
              <a:avLst/>
              <a:gdLst/>
              <a:ahLst/>
              <a:cxnLst/>
              <a:rect l="l" t="t" r="r" b="b"/>
              <a:pathLst>
                <a:path w="1687322" h="2419562" extrusionOk="0">
                  <a:moveTo>
                    <a:pt x="588675" y="2416247"/>
                  </a:moveTo>
                  <a:cubicBezTo>
                    <a:pt x="587147" y="2414719"/>
                    <a:pt x="570800" y="2410831"/>
                    <a:pt x="552349" y="2407607"/>
                  </a:cubicBezTo>
                  <a:cubicBezTo>
                    <a:pt x="471623" y="2393501"/>
                    <a:pt x="438580" y="2386480"/>
                    <a:pt x="432846" y="2382216"/>
                  </a:cubicBezTo>
                  <a:cubicBezTo>
                    <a:pt x="429469" y="2379704"/>
                    <a:pt x="415655" y="2375661"/>
                    <a:pt x="402148" y="2373230"/>
                  </a:cubicBezTo>
                  <a:cubicBezTo>
                    <a:pt x="388640" y="2370800"/>
                    <a:pt x="374826" y="2366683"/>
                    <a:pt x="371449" y="2364083"/>
                  </a:cubicBezTo>
                  <a:cubicBezTo>
                    <a:pt x="368072" y="2361482"/>
                    <a:pt x="351496" y="2354281"/>
                    <a:pt x="334611" y="2348079"/>
                  </a:cubicBezTo>
                  <a:cubicBezTo>
                    <a:pt x="275433" y="2326342"/>
                    <a:pt x="151078" y="2255675"/>
                    <a:pt x="116716" y="2224255"/>
                  </a:cubicBezTo>
                  <a:cubicBezTo>
                    <a:pt x="108309" y="2216567"/>
                    <a:pt x="99413" y="2210278"/>
                    <a:pt x="96949" y="2210278"/>
                  </a:cubicBezTo>
                  <a:cubicBezTo>
                    <a:pt x="93130" y="2210278"/>
                    <a:pt x="49924" y="2172401"/>
                    <a:pt x="11157" y="2135067"/>
                  </a:cubicBezTo>
                  <a:cubicBezTo>
                    <a:pt x="459" y="2124765"/>
                    <a:pt x="0" y="2080998"/>
                    <a:pt x="0" y="1071873"/>
                  </a:cubicBezTo>
                  <a:cubicBezTo>
                    <a:pt x="0" y="493025"/>
                    <a:pt x="1677" y="15053"/>
                    <a:pt x="3727" y="9712"/>
                  </a:cubicBezTo>
                  <a:cubicBezTo>
                    <a:pt x="7061" y="1023"/>
                    <a:pt x="42156" y="0"/>
                    <a:pt x="336954" y="0"/>
                  </a:cubicBezTo>
                  <a:lnTo>
                    <a:pt x="666454" y="0"/>
                  </a:lnTo>
                  <a:lnTo>
                    <a:pt x="1068760" y="403683"/>
                  </a:lnTo>
                  <a:cubicBezTo>
                    <a:pt x="1390142" y="726165"/>
                    <a:pt x="1478711" y="818480"/>
                    <a:pt x="1509074" y="862622"/>
                  </a:cubicBezTo>
                  <a:cubicBezTo>
                    <a:pt x="1529979" y="893014"/>
                    <a:pt x="1549268" y="920642"/>
                    <a:pt x="1551939" y="924019"/>
                  </a:cubicBezTo>
                  <a:cubicBezTo>
                    <a:pt x="1561193" y="935720"/>
                    <a:pt x="1620870" y="1056980"/>
                    <a:pt x="1620908" y="1064159"/>
                  </a:cubicBezTo>
                  <a:cubicBezTo>
                    <a:pt x="1620908" y="1068125"/>
                    <a:pt x="1624514" y="1078278"/>
                    <a:pt x="1628876" y="1086720"/>
                  </a:cubicBezTo>
                  <a:cubicBezTo>
                    <a:pt x="1641276" y="1110722"/>
                    <a:pt x="1668400" y="1212809"/>
                    <a:pt x="1679444" y="1277049"/>
                  </a:cubicBezTo>
                  <a:cubicBezTo>
                    <a:pt x="1691949" y="1349779"/>
                    <a:pt x="1689077" y="1536523"/>
                    <a:pt x="1674299" y="1611661"/>
                  </a:cubicBezTo>
                  <a:cubicBezTo>
                    <a:pt x="1663076" y="1668728"/>
                    <a:pt x="1640658" y="1749790"/>
                    <a:pt x="1633587" y="1758877"/>
                  </a:cubicBezTo>
                  <a:cubicBezTo>
                    <a:pt x="1630900" y="1762328"/>
                    <a:pt x="1626870" y="1772823"/>
                    <a:pt x="1624629" y="1782197"/>
                  </a:cubicBezTo>
                  <a:cubicBezTo>
                    <a:pt x="1617765" y="1810917"/>
                    <a:pt x="1550069" y="1943296"/>
                    <a:pt x="1531058" y="1965175"/>
                  </a:cubicBezTo>
                  <a:cubicBezTo>
                    <a:pt x="1526426" y="1970506"/>
                    <a:pt x="1522636" y="1977494"/>
                    <a:pt x="1522636" y="1980703"/>
                  </a:cubicBezTo>
                  <a:cubicBezTo>
                    <a:pt x="1522636" y="1983913"/>
                    <a:pt x="1517110" y="1990522"/>
                    <a:pt x="1510356" y="1995389"/>
                  </a:cubicBezTo>
                  <a:cubicBezTo>
                    <a:pt x="1503603" y="2000257"/>
                    <a:pt x="1498077" y="2007314"/>
                    <a:pt x="1498077" y="2011071"/>
                  </a:cubicBezTo>
                  <a:cubicBezTo>
                    <a:pt x="1498077" y="2014828"/>
                    <a:pt x="1489865" y="2025960"/>
                    <a:pt x="1479829" y="2035809"/>
                  </a:cubicBezTo>
                  <a:cubicBezTo>
                    <a:pt x="1469792" y="2045658"/>
                    <a:pt x="1461503" y="2056025"/>
                    <a:pt x="1461410" y="2058846"/>
                  </a:cubicBezTo>
                  <a:cubicBezTo>
                    <a:pt x="1460972" y="2072016"/>
                    <a:pt x="1320319" y="2201853"/>
                    <a:pt x="1270760" y="2234837"/>
                  </a:cubicBezTo>
                  <a:cubicBezTo>
                    <a:pt x="1263149" y="2239902"/>
                    <a:pt x="1249687" y="2249572"/>
                    <a:pt x="1240844" y="2256325"/>
                  </a:cubicBezTo>
                  <a:cubicBezTo>
                    <a:pt x="1232000" y="2263079"/>
                    <a:pt x="1219261" y="2271937"/>
                    <a:pt x="1212534" y="2276010"/>
                  </a:cubicBezTo>
                  <a:cubicBezTo>
                    <a:pt x="1195841" y="2286118"/>
                    <a:pt x="1075032" y="2345572"/>
                    <a:pt x="1056022" y="2353036"/>
                  </a:cubicBezTo>
                  <a:cubicBezTo>
                    <a:pt x="1047579" y="2356351"/>
                    <a:pt x="1035777" y="2361564"/>
                    <a:pt x="1029793" y="2364622"/>
                  </a:cubicBezTo>
                  <a:cubicBezTo>
                    <a:pt x="1023810" y="2367679"/>
                    <a:pt x="1006543" y="2371876"/>
                    <a:pt x="991421" y="2373949"/>
                  </a:cubicBezTo>
                  <a:cubicBezTo>
                    <a:pt x="976299" y="2376022"/>
                    <a:pt x="963927" y="2379697"/>
                    <a:pt x="963927" y="2382115"/>
                  </a:cubicBezTo>
                  <a:cubicBezTo>
                    <a:pt x="963927" y="2384534"/>
                    <a:pt x="946659" y="2389626"/>
                    <a:pt x="925554" y="2393433"/>
                  </a:cubicBezTo>
                  <a:cubicBezTo>
                    <a:pt x="904449" y="2397238"/>
                    <a:pt x="865078" y="2404499"/>
                    <a:pt x="838064" y="2409568"/>
                  </a:cubicBezTo>
                  <a:cubicBezTo>
                    <a:pt x="792744" y="2418072"/>
                    <a:pt x="595775" y="2423347"/>
                    <a:pt x="588675" y="2416247"/>
                  </a:cubicBezTo>
                  <a:close/>
                </a:path>
              </a:pathLst>
            </a:custGeom>
            <a:solidFill>
              <a:schemeClr val="dk1">
                <a:alpha val="549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" name="Google Shape;56;p21"/>
            <p:cNvSpPr/>
            <p:nvPr/>
          </p:nvSpPr>
          <p:spPr>
            <a:xfrm>
              <a:off x="8388747" y="3531534"/>
              <a:ext cx="1942794" cy="1949094"/>
            </a:xfrm>
            <a:custGeom>
              <a:avLst/>
              <a:gdLst/>
              <a:ahLst/>
              <a:cxnLst/>
              <a:rect l="l" t="t" r="r" b="b"/>
              <a:pathLst>
                <a:path w="1957294" h="1963641" extrusionOk="0">
                  <a:moveTo>
                    <a:pt x="973708" y="989463"/>
                  </a:moveTo>
                  <a:cubicBezTo>
                    <a:pt x="438169" y="453664"/>
                    <a:pt x="0" y="11601"/>
                    <a:pt x="0" y="7098"/>
                  </a:cubicBezTo>
                  <a:cubicBezTo>
                    <a:pt x="0" y="305"/>
                    <a:pt x="166301" y="-823"/>
                    <a:pt x="977741" y="467"/>
                  </a:cubicBezTo>
                  <a:lnTo>
                    <a:pt x="1955482" y="2020"/>
                  </a:lnTo>
                  <a:lnTo>
                    <a:pt x="1957036" y="982831"/>
                  </a:lnTo>
                  <a:cubicBezTo>
                    <a:pt x="1957964" y="1568967"/>
                    <a:pt x="1956341" y="1963642"/>
                    <a:pt x="1953003" y="1963642"/>
                  </a:cubicBezTo>
                  <a:cubicBezTo>
                    <a:pt x="1949931" y="1963642"/>
                    <a:pt x="1509248" y="1525261"/>
                    <a:pt x="973708" y="989463"/>
                  </a:cubicBezTo>
                  <a:close/>
                </a:path>
              </a:pathLst>
            </a:custGeom>
            <a:solidFill>
              <a:schemeClr val="dk1">
                <a:alpha val="549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" name="Google Shape;57;p21"/>
            <p:cNvSpPr/>
            <p:nvPr/>
          </p:nvSpPr>
          <p:spPr>
            <a:xfrm>
              <a:off x="5920935" y="2339081"/>
              <a:ext cx="2184430" cy="2152033"/>
            </a:xfrm>
            <a:custGeom>
              <a:avLst/>
              <a:gdLst/>
              <a:ahLst/>
              <a:cxnLst/>
              <a:rect l="l" t="t" r="r" b="b"/>
              <a:pathLst>
                <a:path w="2200734" h="2168095" extrusionOk="0">
                  <a:moveTo>
                    <a:pt x="957455" y="2163178"/>
                  </a:moveTo>
                  <a:cubicBezTo>
                    <a:pt x="857851" y="2146632"/>
                    <a:pt x="812541" y="2137733"/>
                    <a:pt x="807034" y="2133636"/>
                  </a:cubicBezTo>
                  <a:cubicBezTo>
                    <a:pt x="803656" y="2131124"/>
                    <a:pt x="789031" y="2127258"/>
                    <a:pt x="774532" y="2125046"/>
                  </a:cubicBezTo>
                  <a:cubicBezTo>
                    <a:pt x="760033" y="2122832"/>
                    <a:pt x="743456" y="2118592"/>
                    <a:pt x="737694" y="2115622"/>
                  </a:cubicBezTo>
                  <a:cubicBezTo>
                    <a:pt x="731932" y="2112652"/>
                    <a:pt x="706497" y="2102598"/>
                    <a:pt x="681170" y="2093279"/>
                  </a:cubicBezTo>
                  <a:cubicBezTo>
                    <a:pt x="621153" y="2071197"/>
                    <a:pt x="545573" y="2031375"/>
                    <a:pt x="480516" y="1987559"/>
                  </a:cubicBezTo>
                  <a:cubicBezTo>
                    <a:pt x="451814" y="1968228"/>
                    <a:pt x="422365" y="1949119"/>
                    <a:pt x="415073" y="1945093"/>
                  </a:cubicBezTo>
                  <a:cubicBezTo>
                    <a:pt x="387548" y="1929898"/>
                    <a:pt x="242079" y="1782847"/>
                    <a:pt x="209732" y="1737519"/>
                  </a:cubicBezTo>
                  <a:cubicBezTo>
                    <a:pt x="207320" y="1734139"/>
                    <a:pt x="197749" y="1721200"/>
                    <a:pt x="188463" y="1708765"/>
                  </a:cubicBezTo>
                  <a:cubicBezTo>
                    <a:pt x="179176" y="1696330"/>
                    <a:pt x="171579" y="1684868"/>
                    <a:pt x="171579" y="1683294"/>
                  </a:cubicBezTo>
                  <a:cubicBezTo>
                    <a:pt x="171579" y="1681719"/>
                    <a:pt x="162573" y="1667030"/>
                    <a:pt x="151566" y="1650651"/>
                  </a:cubicBezTo>
                  <a:cubicBezTo>
                    <a:pt x="133805" y="1624222"/>
                    <a:pt x="93391" y="1545442"/>
                    <a:pt x="64945" y="1481800"/>
                  </a:cubicBezTo>
                  <a:cubicBezTo>
                    <a:pt x="59434" y="1469471"/>
                    <a:pt x="54925" y="1452203"/>
                    <a:pt x="54925" y="1443428"/>
                  </a:cubicBezTo>
                  <a:cubicBezTo>
                    <a:pt x="54925" y="1434652"/>
                    <a:pt x="52288" y="1427471"/>
                    <a:pt x="49064" y="1427471"/>
                  </a:cubicBezTo>
                  <a:cubicBezTo>
                    <a:pt x="45840" y="1427471"/>
                    <a:pt x="41408" y="1417111"/>
                    <a:pt x="39217" y="1404448"/>
                  </a:cubicBezTo>
                  <a:cubicBezTo>
                    <a:pt x="37025" y="1391785"/>
                    <a:pt x="30984" y="1368991"/>
                    <a:pt x="25793" y="1353795"/>
                  </a:cubicBezTo>
                  <a:cubicBezTo>
                    <a:pt x="-8850" y="1252383"/>
                    <a:pt x="-8517" y="909645"/>
                    <a:pt x="26316" y="813505"/>
                  </a:cubicBezTo>
                  <a:cubicBezTo>
                    <a:pt x="31821" y="798310"/>
                    <a:pt x="36383" y="780351"/>
                    <a:pt x="36453" y="773598"/>
                  </a:cubicBezTo>
                  <a:cubicBezTo>
                    <a:pt x="36520" y="766844"/>
                    <a:pt x="40708" y="753405"/>
                    <a:pt x="45752" y="743732"/>
                  </a:cubicBezTo>
                  <a:cubicBezTo>
                    <a:pt x="50796" y="734060"/>
                    <a:pt x="54924" y="722045"/>
                    <a:pt x="54924" y="717032"/>
                  </a:cubicBezTo>
                  <a:cubicBezTo>
                    <a:pt x="54924" y="702170"/>
                    <a:pt x="129455" y="544102"/>
                    <a:pt x="143849" y="528437"/>
                  </a:cubicBezTo>
                  <a:cubicBezTo>
                    <a:pt x="147280" y="524702"/>
                    <a:pt x="155406" y="512027"/>
                    <a:pt x="161905" y="500270"/>
                  </a:cubicBezTo>
                  <a:cubicBezTo>
                    <a:pt x="168405" y="488513"/>
                    <a:pt x="175337" y="477513"/>
                    <a:pt x="177312" y="475824"/>
                  </a:cubicBezTo>
                  <a:cubicBezTo>
                    <a:pt x="179286" y="474135"/>
                    <a:pt x="188388" y="461201"/>
                    <a:pt x="197537" y="447080"/>
                  </a:cubicBezTo>
                  <a:cubicBezTo>
                    <a:pt x="212681" y="423710"/>
                    <a:pt x="232326" y="399812"/>
                    <a:pt x="285389" y="340208"/>
                  </a:cubicBezTo>
                  <a:cubicBezTo>
                    <a:pt x="322750" y="298242"/>
                    <a:pt x="386726" y="242317"/>
                    <a:pt x="438923" y="205995"/>
                  </a:cubicBezTo>
                  <a:cubicBezTo>
                    <a:pt x="455658" y="194350"/>
                    <a:pt x="470732" y="183160"/>
                    <a:pt x="472421" y="181128"/>
                  </a:cubicBezTo>
                  <a:cubicBezTo>
                    <a:pt x="477865" y="174577"/>
                    <a:pt x="539956" y="138143"/>
                    <a:pt x="545677" y="138143"/>
                  </a:cubicBezTo>
                  <a:cubicBezTo>
                    <a:pt x="548721" y="138143"/>
                    <a:pt x="552133" y="136071"/>
                    <a:pt x="553259" y="133538"/>
                  </a:cubicBezTo>
                  <a:cubicBezTo>
                    <a:pt x="556758" y="125665"/>
                    <a:pt x="675306" y="70606"/>
                    <a:pt x="688757" y="70606"/>
                  </a:cubicBezTo>
                  <a:cubicBezTo>
                    <a:pt x="693363" y="70606"/>
                    <a:pt x="699757" y="68102"/>
                    <a:pt x="702965" y="65041"/>
                  </a:cubicBezTo>
                  <a:cubicBezTo>
                    <a:pt x="711083" y="57295"/>
                    <a:pt x="786205" y="34211"/>
                    <a:pt x="837730" y="23628"/>
                  </a:cubicBezTo>
                  <a:cubicBezTo>
                    <a:pt x="947243" y="1137"/>
                    <a:pt x="976476" y="226"/>
                    <a:pt x="1592909" y="112"/>
                  </a:cubicBezTo>
                  <a:lnTo>
                    <a:pt x="2200735" y="0"/>
                  </a:lnTo>
                  <a:lnTo>
                    <a:pt x="2200735" y="1083650"/>
                  </a:lnTo>
                  <a:lnTo>
                    <a:pt x="2200735" y="2167300"/>
                  </a:lnTo>
                  <a:lnTo>
                    <a:pt x="1595978" y="2168044"/>
                  </a:lnTo>
                  <a:cubicBezTo>
                    <a:pt x="1255652" y="2168462"/>
                    <a:pt x="976457" y="2166334"/>
                    <a:pt x="957454" y="2163178"/>
                  </a:cubicBezTo>
                  <a:close/>
                </a:path>
              </a:pathLst>
            </a:custGeom>
            <a:solidFill>
              <a:schemeClr val="dk1">
                <a:alpha val="549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" name="Google Shape;58;p21"/>
            <p:cNvSpPr/>
            <p:nvPr/>
          </p:nvSpPr>
          <p:spPr>
            <a:xfrm>
              <a:off x="8382685" y="1421907"/>
              <a:ext cx="1950103" cy="1952130"/>
            </a:xfrm>
            <a:custGeom>
              <a:avLst/>
              <a:gdLst/>
              <a:ahLst/>
              <a:cxnLst/>
              <a:rect l="l" t="t" r="r" b="b"/>
              <a:pathLst>
                <a:path w="1964658" h="1966700" extrusionOk="0">
                  <a:moveTo>
                    <a:pt x="2525" y="1965203"/>
                  </a:moveTo>
                  <a:cubicBezTo>
                    <a:pt x="1118" y="1963796"/>
                    <a:pt x="-19" y="1958270"/>
                    <a:pt x="0" y="1952923"/>
                  </a:cubicBezTo>
                  <a:cubicBezTo>
                    <a:pt x="62" y="1939618"/>
                    <a:pt x="1940818" y="0"/>
                    <a:pt x="1954086" y="0"/>
                  </a:cubicBezTo>
                  <a:cubicBezTo>
                    <a:pt x="1964046" y="0"/>
                    <a:pt x="1964659" y="56784"/>
                    <a:pt x="1964659" y="979468"/>
                  </a:cubicBezTo>
                  <a:cubicBezTo>
                    <a:pt x="1964659" y="1757420"/>
                    <a:pt x="1963080" y="1959527"/>
                    <a:pt x="1956984" y="1961805"/>
                  </a:cubicBezTo>
                  <a:cubicBezTo>
                    <a:pt x="1947464" y="1965364"/>
                    <a:pt x="6060" y="1968739"/>
                    <a:pt x="2525" y="1965203"/>
                  </a:cubicBezTo>
                  <a:close/>
                </a:path>
              </a:pathLst>
            </a:custGeom>
            <a:solidFill>
              <a:schemeClr val="dk1">
                <a:alpha val="549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" name="Google Shape;59;p21"/>
            <p:cNvSpPr/>
            <p:nvPr/>
          </p:nvSpPr>
          <p:spPr>
            <a:xfrm>
              <a:off x="10479049" y="925306"/>
              <a:ext cx="1712951" cy="2451368"/>
            </a:xfrm>
            <a:custGeom>
              <a:avLst/>
              <a:gdLst/>
              <a:ahLst/>
              <a:cxnLst/>
              <a:rect l="l" t="t" r="r" b="b"/>
              <a:pathLst>
                <a:path w="1725736" h="2469664" extrusionOk="0">
                  <a:moveTo>
                    <a:pt x="328799" y="2466535"/>
                  </a:moveTo>
                  <a:cubicBezTo>
                    <a:pt x="83066" y="2465266"/>
                    <a:pt x="8755" y="2463140"/>
                    <a:pt x="5026" y="2457270"/>
                  </a:cubicBezTo>
                  <a:cubicBezTo>
                    <a:pt x="2365" y="2453079"/>
                    <a:pt x="145" y="1973274"/>
                    <a:pt x="94" y="1391036"/>
                  </a:cubicBezTo>
                  <a:lnTo>
                    <a:pt x="0" y="332421"/>
                  </a:lnTo>
                  <a:lnTo>
                    <a:pt x="41443" y="291932"/>
                  </a:lnTo>
                  <a:cubicBezTo>
                    <a:pt x="102158" y="232614"/>
                    <a:pt x="172270" y="174907"/>
                    <a:pt x="183623" y="174907"/>
                  </a:cubicBezTo>
                  <a:cubicBezTo>
                    <a:pt x="187312" y="174907"/>
                    <a:pt x="190329" y="172740"/>
                    <a:pt x="190329" y="170091"/>
                  </a:cubicBezTo>
                  <a:cubicBezTo>
                    <a:pt x="190329" y="167442"/>
                    <a:pt x="199308" y="160052"/>
                    <a:pt x="210283" y="153669"/>
                  </a:cubicBezTo>
                  <a:cubicBezTo>
                    <a:pt x="221258" y="147286"/>
                    <a:pt x="231619" y="140353"/>
                    <a:pt x="233307" y="138262"/>
                  </a:cubicBezTo>
                  <a:cubicBezTo>
                    <a:pt x="234995" y="136172"/>
                    <a:pt x="269531" y="118543"/>
                    <a:pt x="310053" y="99088"/>
                  </a:cubicBezTo>
                  <a:cubicBezTo>
                    <a:pt x="350574" y="79632"/>
                    <a:pt x="388224" y="61293"/>
                    <a:pt x="393717" y="58334"/>
                  </a:cubicBezTo>
                  <a:cubicBezTo>
                    <a:pt x="399211" y="55375"/>
                    <a:pt x="414406" y="51023"/>
                    <a:pt x="427485" y="48663"/>
                  </a:cubicBezTo>
                  <a:cubicBezTo>
                    <a:pt x="440564" y="46304"/>
                    <a:pt x="454028" y="42215"/>
                    <a:pt x="457405" y="39578"/>
                  </a:cubicBezTo>
                  <a:cubicBezTo>
                    <a:pt x="460781" y="36940"/>
                    <a:pt x="477359" y="32044"/>
                    <a:pt x="494243" y="28698"/>
                  </a:cubicBezTo>
                  <a:cubicBezTo>
                    <a:pt x="511127" y="25352"/>
                    <a:pt x="541518" y="17787"/>
                    <a:pt x="561779" y="11887"/>
                  </a:cubicBezTo>
                  <a:cubicBezTo>
                    <a:pt x="616048" y="-3915"/>
                    <a:pt x="870305" y="-3979"/>
                    <a:pt x="924019" y="11795"/>
                  </a:cubicBezTo>
                  <a:cubicBezTo>
                    <a:pt x="944280" y="17745"/>
                    <a:pt x="974671" y="25352"/>
                    <a:pt x="991555" y="28698"/>
                  </a:cubicBezTo>
                  <a:cubicBezTo>
                    <a:pt x="1008439" y="32044"/>
                    <a:pt x="1025016" y="36912"/>
                    <a:pt x="1028393" y="39514"/>
                  </a:cubicBezTo>
                  <a:cubicBezTo>
                    <a:pt x="1031770" y="42117"/>
                    <a:pt x="1044131" y="46071"/>
                    <a:pt x="1055862" y="48302"/>
                  </a:cubicBezTo>
                  <a:cubicBezTo>
                    <a:pt x="1098148" y="56341"/>
                    <a:pt x="1219085" y="116588"/>
                    <a:pt x="1293897" y="166882"/>
                  </a:cubicBezTo>
                  <a:cubicBezTo>
                    <a:pt x="1351409" y="205546"/>
                    <a:pt x="1448196" y="289686"/>
                    <a:pt x="1476588" y="325702"/>
                  </a:cubicBezTo>
                  <a:cubicBezTo>
                    <a:pt x="1486719" y="338553"/>
                    <a:pt x="1505310" y="360303"/>
                    <a:pt x="1517902" y="374036"/>
                  </a:cubicBezTo>
                  <a:cubicBezTo>
                    <a:pt x="1530494" y="387769"/>
                    <a:pt x="1542423" y="403839"/>
                    <a:pt x="1544410" y="409749"/>
                  </a:cubicBezTo>
                  <a:cubicBezTo>
                    <a:pt x="1546396" y="415658"/>
                    <a:pt x="1550599" y="420493"/>
                    <a:pt x="1553748" y="420493"/>
                  </a:cubicBezTo>
                  <a:cubicBezTo>
                    <a:pt x="1556897" y="420493"/>
                    <a:pt x="1559474" y="422941"/>
                    <a:pt x="1559474" y="425933"/>
                  </a:cubicBezTo>
                  <a:cubicBezTo>
                    <a:pt x="1559474" y="428925"/>
                    <a:pt x="1570525" y="447923"/>
                    <a:pt x="1584032" y="468150"/>
                  </a:cubicBezTo>
                  <a:cubicBezTo>
                    <a:pt x="1597539" y="488377"/>
                    <a:pt x="1608591" y="508032"/>
                    <a:pt x="1608591" y="511827"/>
                  </a:cubicBezTo>
                  <a:cubicBezTo>
                    <a:pt x="1608591" y="515623"/>
                    <a:pt x="1611354" y="518728"/>
                    <a:pt x="1614731" y="518728"/>
                  </a:cubicBezTo>
                  <a:cubicBezTo>
                    <a:pt x="1618107" y="518728"/>
                    <a:pt x="1620870" y="521216"/>
                    <a:pt x="1620870" y="524258"/>
                  </a:cubicBezTo>
                  <a:cubicBezTo>
                    <a:pt x="1620870" y="527299"/>
                    <a:pt x="1631507" y="552856"/>
                    <a:pt x="1644508" y="581050"/>
                  </a:cubicBezTo>
                  <a:cubicBezTo>
                    <a:pt x="1657509" y="609244"/>
                    <a:pt x="1673082" y="647507"/>
                    <a:pt x="1679115" y="666080"/>
                  </a:cubicBezTo>
                  <a:cubicBezTo>
                    <a:pt x="1685148" y="684652"/>
                    <a:pt x="1692545" y="705373"/>
                    <a:pt x="1695552" y="712127"/>
                  </a:cubicBezTo>
                  <a:cubicBezTo>
                    <a:pt x="1698559" y="718881"/>
                    <a:pt x="1703558" y="738221"/>
                    <a:pt x="1706662" y="755105"/>
                  </a:cubicBezTo>
                  <a:cubicBezTo>
                    <a:pt x="1709765" y="771989"/>
                    <a:pt x="1715345" y="799617"/>
                    <a:pt x="1719063" y="816501"/>
                  </a:cubicBezTo>
                  <a:cubicBezTo>
                    <a:pt x="1727988" y="857032"/>
                    <a:pt x="1727956" y="1114223"/>
                    <a:pt x="1719002" y="1154183"/>
                  </a:cubicBezTo>
                  <a:cubicBezTo>
                    <a:pt x="1715226" y="1171067"/>
                    <a:pt x="1709732" y="1197314"/>
                    <a:pt x="1706792" y="1212509"/>
                  </a:cubicBezTo>
                  <a:cubicBezTo>
                    <a:pt x="1700827" y="1243344"/>
                    <a:pt x="1688065" y="1286488"/>
                    <a:pt x="1677162" y="1312679"/>
                  </a:cubicBezTo>
                  <a:cubicBezTo>
                    <a:pt x="1673205" y="1322185"/>
                    <a:pt x="1669968" y="1332284"/>
                    <a:pt x="1669968" y="1335122"/>
                  </a:cubicBezTo>
                  <a:cubicBezTo>
                    <a:pt x="1669968" y="1337960"/>
                    <a:pt x="1664834" y="1350904"/>
                    <a:pt x="1658561" y="1363886"/>
                  </a:cubicBezTo>
                  <a:cubicBezTo>
                    <a:pt x="1614260" y="1455556"/>
                    <a:pt x="1604122" y="1475217"/>
                    <a:pt x="1591776" y="1493411"/>
                  </a:cubicBezTo>
                  <a:cubicBezTo>
                    <a:pt x="1584129" y="1504679"/>
                    <a:pt x="1577873" y="1516308"/>
                    <a:pt x="1577873" y="1519254"/>
                  </a:cubicBezTo>
                  <a:cubicBezTo>
                    <a:pt x="1577873" y="1522199"/>
                    <a:pt x="1575801" y="1525530"/>
                    <a:pt x="1573268" y="1526655"/>
                  </a:cubicBezTo>
                  <a:cubicBezTo>
                    <a:pt x="1570736" y="1527781"/>
                    <a:pt x="1559151" y="1542516"/>
                    <a:pt x="1547524" y="1559400"/>
                  </a:cubicBezTo>
                  <a:cubicBezTo>
                    <a:pt x="1535897" y="1576284"/>
                    <a:pt x="1520011" y="1596183"/>
                    <a:pt x="1512221" y="1603619"/>
                  </a:cubicBezTo>
                  <a:cubicBezTo>
                    <a:pt x="1504431" y="1611056"/>
                    <a:pt x="1498057" y="1619372"/>
                    <a:pt x="1498057" y="1622099"/>
                  </a:cubicBezTo>
                  <a:cubicBezTo>
                    <a:pt x="1498057" y="1628246"/>
                    <a:pt x="654781" y="2471706"/>
                    <a:pt x="650680" y="2469661"/>
                  </a:cubicBezTo>
                  <a:cubicBezTo>
                    <a:pt x="649049" y="2468848"/>
                    <a:pt x="504194" y="2467441"/>
                    <a:pt x="328780" y="2466536"/>
                  </a:cubicBezTo>
                  <a:close/>
                </a:path>
              </a:pathLst>
            </a:custGeom>
            <a:solidFill>
              <a:schemeClr val="dk1">
                <a:alpha val="549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" name="Google Shape;60;p21"/>
            <p:cNvSpPr/>
            <p:nvPr/>
          </p:nvSpPr>
          <p:spPr>
            <a:xfrm>
              <a:off x="8223342" y="25805"/>
              <a:ext cx="2152512" cy="3260920"/>
            </a:xfrm>
            <a:custGeom>
              <a:avLst/>
              <a:gdLst/>
              <a:ahLst/>
              <a:cxnLst/>
              <a:rect l="l" t="t" r="r" b="b"/>
              <a:pathLst>
                <a:path w="2168578" h="3285258" extrusionOk="0">
                  <a:moveTo>
                    <a:pt x="837" y="3280654"/>
                  </a:moveTo>
                  <a:cubicBezTo>
                    <a:pt x="-2147" y="2841903"/>
                    <a:pt x="3478" y="939708"/>
                    <a:pt x="7833" y="915350"/>
                  </a:cubicBezTo>
                  <a:cubicBezTo>
                    <a:pt x="11153" y="896778"/>
                    <a:pt x="15385" y="869149"/>
                    <a:pt x="17238" y="853954"/>
                  </a:cubicBezTo>
                  <a:cubicBezTo>
                    <a:pt x="19090" y="838758"/>
                    <a:pt x="22824" y="823562"/>
                    <a:pt x="25537" y="820185"/>
                  </a:cubicBezTo>
                  <a:cubicBezTo>
                    <a:pt x="28249" y="816809"/>
                    <a:pt x="32400" y="802994"/>
                    <a:pt x="34763" y="789487"/>
                  </a:cubicBezTo>
                  <a:cubicBezTo>
                    <a:pt x="39512" y="762329"/>
                    <a:pt x="67297" y="676356"/>
                    <a:pt x="74447" y="666694"/>
                  </a:cubicBezTo>
                  <a:cubicBezTo>
                    <a:pt x="76946" y="663317"/>
                    <a:pt x="80806" y="652956"/>
                    <a:pt x="83025" y="643670"/>
                  </a:cubicBezTo>
                  <a:cubicBezTo>
                    <a:pt x="85242" y="634384"/>
                    <a:pt x="89768" y="626786"/>
                    <a:pt x="93080" y="626786"/>
                  </a:cubicBezTo>
                  <a:cubicBezTo>
                    <a:pt x="96393" y="626786"/>
                    <a:pt x="99103" y="621063"/>
                    <a:pt x="99103" y="614068"/>
                  </a:cubicBezTo>
                  <a:cubicBezTo>
                    <a:pt x="99103" y="607073"/>
                    <a:pt x="103247" y="597206"/>
                    <a:pt x="108312" y="592141"/>
                  </a:cubicBezTo>
                  <a:cubicBezTo>
                    <a:pt x="113377" y="587076"/>
                    <a:pt x="117522" y="577603"/>
                    <a:pt x="117522" y="571091"/>
                  </a:cubicBezTo>
                  <a:cubicBezTo>
                    <a:pt x="117522" y="564578"/>
                    <a:pt x="120099" y="559250"/>
                    <a:pt x="123248" y="559250"/>
                  </a:cubicBezTo>
                  <a:cubicBezTo>
                    <a:pt x="126397" y="559250"/>
                    <a:pt x="130935" y="553070"/>
                    <a:pt x="133333" y="545516"/>
                  </a:cubicBezTo>
                  <a:cubicBezTo>
                    <a:pt x="138345" y="529724"/>
                    <a:pt x="167459" y="483504"/>
                    <a:pt x="174314" y="480458"/>
                  </a:cubicBezTo>
                  <a:cubicBezTo>
                    <a:pt x="176846" y="479332"/>
                    <a:pt x="178919" y="475731"/>
                    <a:pt x="178919" y="472456"/>
                  </a:cubicBezTo>
                  <a:cubicBezTo>
                    <a:pt x="178919" y="458327"/>
                    <a:pt x="250284" y="371973"/>
                    <a:pt x="317979" y="304189"/>
                  </a:cubicBezTo>
                  <a:cubicBezTo>
                    <a:pt x="385431" y="236650"/>
                    <a:pt x="477371" y="164189"/>
                    <a:pt x="533599" y="134256"/>
                  </a:cubicBezTo>
                  <a:cubicBezTo>
                    <a:pt x="620291" y="88104"/>
                    <a:pt x="689642" y="55798"/>
                    <a:pt x="702024" y="55798"/>
                  </a:cubicBezTo>
                  <a:cubicBezTo>
                    <a:pt x="706748" y="55798"/>
                    <a:pt x="713238" y="53314"/>
                    <a:pt x="716446" y="50279"/>
                  </a:cubicBezTo>
                  <a:cubicBezTo>
                    <a:pt x="725724" y="41501"/>
                    <a:pt x="809616" y="18678"/>
                    <a:pt x="866561" y="9441"/>
                  </a:cubicBezTo>
                  <a:cubicBezTo>
                    <a:pt x="969735" y="-7294"/>
                    <a:pt x="1308670" y="-414"/>
                    <a:pt x="1354663" y="19350"/>
                  </a:cubicBezTo>
                  <a:cubicBezTo>
                    <a:pt x="1361417" y="22252"/>
                    <a:pt x="1383520" y="29183"/>
                    <a:pt x="1403781" y="34752"/>
                  </a:cubicBezTo>
                  <a:cubicBezTo>
                    <a:pt x="1424042" y="40321"/>
                    <a:pt x="1443243" y="47335"/>
                    <a:pt x="1446451" y="50338"/>
                  </a:cubicBezTo>
                  <a:cubicBezTo>
                    <a:pt x="1449660" y="53341"/>
                    <a:pt x="1457522" y="55798"/>
                    <a:pt x="1463923" y="55798"/>
                  </a:cubicBezTo>
                  <a:cubicBezTo>
                    <a:pt x="1470325" y="55798"/>
                    <a:pt x="1482896" y="59583"/>
                    <a:pt x="1491859" y="64209"/>
                  </a:cubicBezTo>
                  <a:cubicBezTo>
                    <a:pt x="1500822" y="68835"/>
                    <a:pt x="1535330" y="86103"/>
                    <a:pt x="1568544" y="102582"/>
                  </a:cubicBezTo>
                  <a:cubicBezTo>
                    <a:pt x="1653310" y="144639"/>
                    <a:pt x="1652437" y="144152"/>
                    <a:pt x="1652437" y="149349"/>
                  </a:cubicBezTo>
                  <a:cubicBezTo>
                    <a:pt x="1652437" y="151925"/>
                    <a:pt x="1655119" y="154032"/>
                    <a:pt x="1658398" y="154032"/>
                  </a:cubicBezTo>
                  <a:cubicBezTo>
                    <a:pt x="1663758" y="154032"/>
                    <a:pt x="1718576" y="189056"/>
                    <a:pt x="1726113" y="197296"/>
                  </a:cubicBezTo>
                  <a:cubicBezTo>
                    <a:pt x="1727801" y="199142"/>
                    <a:pt x="1745760" y="213362"/>
                    <a:pt x="1766021" y="228896"/>
                  </a:cubicBezTo>
                  <a:cubicBezTo>
                    <a:pt x="1799229" y="254356"/>
                    <a:pt x="1905633" y="360089"/>
                    <a:pt x="1928722" y="390571"/>
                  </a:cubicBezTo>
                  <a:cubicBezTo>
                    <a:pt x="1933787" y="397258"/>
                    <a:pt x="1946911" y="414169"/>
                    <a:pt x="1957885" y="428151"/>
                  </a:cubicBezTo>
                  <a:cubicBezTo>
                    <a:pt x="1968860" y="442133"/>
                    <a:pt x="1977839" y="456399"/>
                    <a:pt x="1977839" y="459852"/>
                  </a:cubicBezTo>
                  <a:cubicBezTo>
                    <a:pt x="1977839" y="463306"/>
                    <a:pt x="1979961" y="467053"/>
                    <a:pt x="1982555" y="468178"/>
                  </a:cubicBezTo>
                  <a:cubicBezTo>
                    <a:pt x="1989318" y="471113"/>
                    <a:pt x="2026957" y="531420"/>
                    <a:pt x="2026957" y="539322"/>
                  </a:cubicBezTo>
                  <a:cubicBezTo>
                    <a:pt x="2026957" y="542966"/>
                    <a:pt x="2029215" y="546868"/>
                    <a:pt x="2031976" y="547994"/>
                  </a:cubicBezTo>
                  <a:cubicBezTo>
                    <a:pt x="2034736" y="549119"/>
                    <a:pt x="2045977" y="569380"/>
                    <a:pt x="2056956" y="593018"/>
                  </a:cubicBezTo>
                  <a:cubicBezTo>
                    <a:pt x="2067935" y="616656"/>
                    <a:pt x="2079491" y="640793"/>
                    <a:pt x="2082636" y="646657"/>
                  </a:cubicBezTo>
                  <a:cubicBezTo>
                    <a:pt x="2085780" y="652520"/>
                    <a:pt x="2088353" y="661500"/>
                    <a:pt x="2088353" y="666611"/>
                  </a:cubicBezTo>
                  <a:cubicBezTo>
                    <a:pt x="2088353" y="671722"/>
                    <a:pt x="2090808" y="675903"/>
                    <a:pt x="2093809" y="675903"/>
                  </a:cubicBezTo>
                  <a:cubicBezTo>
                    <a:pt x="2096811" y="675903"/>
                    <a:pt x="2101144" y="685914"/>
                    <a:pt x="2103439" y="698148"/>
                  </a:cubicBezTo>
                  <a:cubicBezTo>
                    <a:pt x="2105734" y="710383"/>
                    <a:pt x="2110164" y="724888"/>
                    <a:pt x="2113282" y="730381"/>
                  </a:cubicBezTo>
                  <a:cubicBezTo>
                    <a:pt x="2135788" y="770029"/>
                    <a:pt x="2161492" y="921119"/>
                    <a:pt x="2165641" y="1038143"/>
                  </a:cubicBezTo>
                  <a:lnTo>
                    <a:pt x="2168579" y="1121029"/>
                  </a:lnTo>
                  <a:lnTo>
                    <a:pt x="1835982" y="1455640"/>
                  </a:lnTo>
                  <a:cubicBezTo>
                    <a:pt x="443875" y="2856179"/>
                    <a:pt x="15320" y="3285259"/>
                    <a:pt x="8600" y="3285259"/>
                  </a:cubicBezTo>
                  <a:cubicBezTo>
                    <a:pt x="4347" y="3285259"/>
                    <a:pt x="854" y="3283187"/>
                    <a:pt x="837" y="3280654"/>
                  </a:cubicBezTo>
                  <a:close/>
                </a:path>
              </a:pathLst>
            </a:custGeom>
            <a:solidFill>
              <a:schemeClr val="dk1">
                <a:alpha val="549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413956" y="4540143"/>
            <a:ext cx="3654567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ubTitle" idx="2"/>
          </p:nvPr>
        </p:nvSpPr>
        <p:spPr>
          <a:xfrm>
            <a:off x="413956" y="3709422"/>
            <a:ext cx="3654567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413956" y="2186205"/>
            <a:ext cx="3654567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3957" y="332648"/>
            <a:ext cx="2030144" cy="91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">
  <p:cSld name="4_Title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1" y="0"/>
            <a:ext cx="5315629" cy="5143500"/>
          </a:xfrm>
          <a:custGeom>
            <a:avLst/>
            <a:gdLst/>
            <a:ahLst/>
            <a:cxnLst/>
            <a:rect l="l" t="t" r="r" b="b"/>
            <a:pathLst>
              <a:path w="7087505" h="6858000" extrusionOk="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C9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0919" y="323293"/>
            <a:ext cx="1978877" cy="89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207453" cy="5143500"/>
          </a:xfrm>
          <a:custGeom>
            <a:avLst/>
            <a:gdLst/>
            <a:ahLst/>
            <a:cxnLst/>
            <a:rect l="l" t="t" r="r" b="b"/>
            <a:pathLst>
              <a:path w="6943270" h="6858000" extrusionOk="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5560064" y="4574410"/>
            <a:ext cx="336833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chemeClr val="dk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ubTitle" idx="2"/>
          </p:nvPr>
        </p:nvSpPr>
        <p:spPr>
          <a:xfrm>
            <a:off x="5560920" y="4051082"/>
            <a:ext cx="336833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5560920" y="2063919"/>
            <a:ext cx="33683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">
  <p:cSld name="5_Title">
    <p:bg>
      <p:bgPr>
        <a:solidFill>
          <a:schemeClr val="accen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1" y="0"/>
            <a:ext cx="5315629" cy="5143500"/>
          </a:xfrm>
          <a:custGeom>
            <a:avLst/>
            <a:gdLst/>
            <a:ahLst/>
            <a:cxnLst/>
            <a:rect l="l" t="t" r="r" b="b"/>
            <a:pathLst>
              <a:path w="7087505" h="6858000" extrusionOk="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5560064" y="4574410"/>
            <a:ext cx="3368335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​"/>
              <a:defRPr sz="11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marL="2743200" lvl="5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marL="3200400" lvl="6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marL="3657600" lvl="7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marL="4114800" lvl="8" indent="-31750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ubTitle" idx="2"/>
          </p:nvPr>
        </p:nvSpPr>
        <p:spPr>
          <a:xfrm>
            <a:off x="5560920" y="4051082"/>
            <a:ext cx="336833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​"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5560920" y="2063919"/>
            <a:ext cx="33683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207453" cy="5143500"/>
          </a:xfrm>
          <a:custGeom>
            <a:avLst/>
            <a:gdLst/>
            <a:ahLst/>
            <a:cxnLst/>
            <a:rect l="l" t="t" r="r" b="b"/>
            <a:pathLst>
              <a:path w="6943270" h="6858000" extrusionOk="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8" name="Google Shape;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0920" y="323293"/>
            <a:ext cx="1955172" cy="88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16052" y="389258"/>
            <a:ext cx="8311896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1900"/>
              <a:buFont typeface="Century Gothic"/>
              <a:buNone/>
              <a:defRPr sz="1900" b="1" i="0" u="none" strike="noStrike" cap="none">
                <a:solidFill>
                  <a:srgbClr val="10868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16052" y="1628100"/>
            <a:ext cx="2818079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Char char="​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8680"/>
              </a:buClr>
              <a:buSzPts val="13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8680"/>
              </a:buClr>
              <a:buSzPts val="13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868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08680"/>
              </a:buClr>
              <a:buSzPts val="1200"/>
              <a:buFont typeface="Arial"/>
              <a:buChar char="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" name="Google Shape;8;p1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661961" y="4670315"/>
            <a:ext cx="788194" cy="3568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5ACBF0"/>
          </p15:clr>
        </p15:guide>
        <p15:guide id="2" orient="horz" pos="2934">
          <p15:clr>
            <a:srgbClr val="5ACBF0"/>
          </p15:clr>
        </p15:guide>
        <p15:guide id="3" orient="horz" pos="806">
          <p15:clr>
            <a:srgbClr val="F26B43"/>
          </p15:clr>
        </p15:guide>
        <p15:guide id="4" pos="5497">
          <p15:clr>
            <a:srgbClr val="F26B43"/>
          </p15:clr>
        </p15:guide>
        <p15:guide id="5" pos="259">
          <p15:clr>
            <a:srgbClr val="F26B43"/>
          </p15:clr>
        </p15:guide>
        <p15:guide id="6" orient="horz" pos="30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/>
          <p:nvPr/>
        </p:nvSpPr>
        <p:spPr>
          <a:xfrm>
            <a:off x="-1442013" y="-15046"/>
            <a:ext cx="1371600" cy="411480"/>
          </a:xfrm>
          <a:prstGeom prst="rect">
            <a:avLst/>
          </a:prstGeom>
          <a:solidFill>
            <a:srgbClr val="00505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0 80 80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2"/>
          <p:cNvSpPr/>
          <p:nvPr/>
        </p:nvSpPr>
        <p:spPr>
          <a:xfrm>
            <a:off x="-1442013" y="460640"/>
            <a:ext cx="1371600" cy="411480"/>
          </a:xfrm>
          <a:prstGeom prst="rect">
            <a:avLst/>
          </a:prstGeom>
          <a:solidFill>
            <a:srgbClr val="007E7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0 126 120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-1442013" y="1412012"/>
            <a:ext cx="1371600" cy="411480"/>
          </a:xfrm>
          <a:prstGeom prst="rect">
            <a:avLst/>
          </a:prstGeom>
          <a:solidFill>
            <a:srgbClr val="00B3A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0 179 172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-1442013" y="1887698"/>
            <a:ext cx="1371600" cy="41148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199 237 235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"/>
          <p:cNvSpPr/>
          <p:nvPr/>
        </p:nvSpPr>
        <p:spPr>
          <a:xfrm>
            <a:off x="-1442013" y="936326"/>
            <a:ext cx="1371600" cy="411480"/>
          </a:xfrm>
          <a:prstGeom prst="rect">
            <a:avLst/>
          </a:prstGeom>
          <a:solidFill>
            <a:srgbClr val="008E8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0 142 135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-1442013" y="2839070"/>
            <a:ext cx="1371600" cy="411480"/>
          </a:xfrm>
          <a:prstGeom prst="rect">
            <a:avLst/>
          </a:prstGeom>
          <a:solidFill>
            <a:srgbClr val="D2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210 222 0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2"/>
          <p:cNvSpPr/>
          <p:nvPr/>
        </p:nvSpPr>
        <p:spPr>
          <a:xfrm>
            <a:off x="-1442013" y="3314756"/>
            <a:ext cx="1371600" cy="411480"/>
          </a:xfrm>
          <a:prstGeom prst="rect">
            <a:avLst/>
          </a:prstGeom>
          <a:solidFill>
            <a:srgbClr val="F7F7C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244 247 194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2"/>
          <p:cNvSpPr/>
          <p:nvPr/>
        </p:nvSpPr>
        <p:spPr>
          <a:xfrm>
            <a:off x="-1442013" y="2363384"/>
            <a:ext cx="1371600" cy="411480"/>
          </a:xfrm>
          <a:prstGeom prst="rect">
            <a:avLst/>
          </a:prstGeom>
          <a:solidFill>
            <a:srgbClr val="6464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100 100 0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-1442013" y="4266128"/>
            <a:ext cx="1371600" cy="4114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127 127 127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2"/>
          <p:cNvSpPr/>
          <p:nvPr/>
        </p:nvSpPr>
        <p:spPr>
          <a:xfrm>
            <a:off x="-1442013" y="4741817"/>
            <a:ext cx="1371600" cy="411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192 0 0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2"/>
          <p:cNvSpPr/>
          <p:nvPr/>
        </p:nvSpPr>
        <p:spPr>
          <a:xfrm>
            <a:off x="-1442013" y="3790442"/>
            <a:ext cx="1371600" cy="4114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191 191 191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"/>
          <p:cNvSpPr txBox="1">
            <a:spLocks noGrp="1"/>
          </p:cNvSpPr>
          <p:nvPr>
            <p:ph type="title"/>
          </p:nvPr>
        </p:nvSpPr>
        <p:spPr>
          <a:xfrm>
            <a:off x="1072034" y="1034826"/>
            <a:ext cx="688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08681"/>
              </a:buClr>
              <a:buSzPts val="2600"/>
              <a:buFont typeface="Century Gothic"/>
              <a:buNone/>
            </a:pPr>
            <a:r>
              <a:rPr lang="id"/>
              <a:t>Instrumen QC</a:t>
            </a:r>
            <a:endParaRPr/>
          </a:p>
        </p:txBody>
      </p:sp>
      <p:sp>
        <p:nvSpPr>
          <p:cNvPr id="248" name="Google Shape;248;p1"/>
          <p:cNvSpPr txBox="1">
            <a:spLocks noGrp="1"/>
          </p:cNvSpPr>
          <p:nvPr>
            <p:ph type="subTitle" idx="1"/>
          </p:nvPr>
        </p:nvSpPr>
        <p:spPr>
          <a:xfrm>
            <a:off x="1072100" y="1524866"/>
            <a:ext cx="6885600" cy="1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d" sz="1800" b="1">
                <a:solidFill>
                  <a:srgbClr val="007377"/>
                </a:solidFill>
              </a:rPr>
              <a:t>RKMK tentang Standar Kompetensi Tenaga Vokasi Farmasi</a:t>
            </a:r>
            <a:endParaRPr sz="1800" b="1">
              <a:solidFill>
                <a:srgbClr val="00737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1">
              <a:solidFill>
                <a:srgbClr val="00737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1">
              <a:solidFill>
                <a:srgbClr val="00737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1">
              <a:solidFill>
                <a:srgbClr val="00737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d" sz="1500" b="1">
                <a:solidFill>
                  <a:srgbClr val="007377"/>
                </a:solidFill>
              </a:rPr>
              <a:t>Pusjak Sistem Ketahanan Kesehatan dan Sumber Daya Kesehatan</a:t>
            </a:r>
            <a:endParaRPr sz="1500" b="1">
              <a:solidFill>
                <a:srgbClr val="00737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1">
              <a:solidFill>
                <a:srgbClr val="00737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rgbClr val="007377"/>
              </a:solidFill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"/>
          <p:cNvSpPr txBox="1">
            <a:spLocks noGrp="1"/>
          </p:cNvSpPr>
          <p:nvPr>
            <p:ph type="body" idx="2"/>
          </p:nvPr>
        </p:nvSpPr>
        <p:spPr>
          <a:xfrm>
            <a:off x="416051" y="31198"/>
            <a:ext cx="2882475" cy="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"/>
          <p:cNvSpPr txBox="1">
            <a:spLocks noGrp="1"/>
          </p:cNvSpPr>
          <p:nvPr>
            <p:ph type="title"/>
          </p:nvPr>
        </p:nvSpPr>
        <p:spPr>
          <a:xfrm>
            <a:off x="193797" y="255769"/>
            <a:ext cx="8009411" cy="472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d" sz="1500" b="1">
                <a:solidFill>
                  <a:srgbClr val="007377"/>
                </a:solidFill>
              </a:rPr>
              <a:t>Ringkasan RKMK tentang Standar Kompetensi Tenaga Vokasi Farmasi</a:t>
            </a:r>
            <a:endParaRPr/>
          </a:p>
        </p:txBody>
      </p:sp>
      <p:sp>
        <p:nvSpPr>
          <p:cNvPr id="255" name="Google Shape;255;p2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id"/>
              <a:t>2</a:t>
            </a:fld>
            <a:endParaRPr/>
          </a:p>
        </p:txBody>
      </p:sp>
      <p:sp>
        <p:nvSpPr>
          <p:cNvPr id="256" name="Google Shape;256;p2"/>
          <p:cNvSpPr txBox="1">
            <a:spLocks noGrp="1"/>
          </p:cNvSpPr>
          <p:nvPr>
            <p:ph type="body" idx="1"/>
          </p:nvPr>
        </p:nvSpPr>
        <p:spPr>
          <a:xfrm>
            <a:off x="170549" y="588649"/>
            <a:ext cx="2399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d" b="1">
                <a:solidFill>
                  <a:srgbClr val="06B3BC"/>
                </a:solidFill>
              </a:rPr>
              <a:t>Latar Belakang</a:t>
            </a:r>
            <a:endParaRPr b="1">
              <a:solidFill>
                <a:srgbClr val="06B3B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6B3BC"/>
              </a:solidFill>
            </a:endParaRPr>
          </a:p>
        </p:txBody>
      </p:sp>
      <p:sp>
        <p:nvSpPr>
          <p:cNvPr id="257" name="Google Shape;257;p2"/>
          <p:cNvSpPr txBox="1">
            <a:spLocks noGrp="1"/>
          </p:cNvSpPr>
          <p:nvPr>
            <p:ph type="body" idx="2"/>
          </p:nvPr>
        </p:nvSpPr>
        <p:spPr>
          <a:xfrm>
            <a:off x="193797" y="4810624"/>
            <a:ext cx="3209925" cy="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35675" y="896150"/>
            <a:ext cx="8469900" cy="2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41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id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Draft RKepmenkes disusun sebagai pelaksanaan dari turunan UU no 17/2023 pasal 220 ayat 2 yang mengatur bahwa standar kompetensi untuk setiap jenis Named dan Nakes disusun oleh kolegium dan ditetapkan oleh Menteri Kesehatan.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id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 Kompetensi Tenaga Vokasi Farmasi digunakan sebagai pedoman bagi institusi pendidikan dalam penyusunan kurikulum dan pedoman bagi tenaga vokasi farmasi dalam menjalankan kewenangan pelayanan kefarmasian yang terukur, terstandar dan berkualitas.</a:t>
            </a: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id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 Vokasi Farmasi mencakup tenaga Vokasi Farmasi Lulusan Diploma Tiga Farmasi (Lampiran I) dan Lulusan Diploma Tiga Analis Farmasi dan Makanan (Lampiran II)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2"/>
          <p:cNvSpPr txBox="1"/>
          <p:nvPr/>
        </p:nvSpPr>
        <p:spPr>
          <a:xfrm>
            <a:off x="135675" y="2791704"/>
            <a:ext cx="30555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1" i="0" u="none" strike="noStrike" cap="none">
                <a:solidFill>
                  <a:srgbClr val="06B3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Urgency</a:t>
            </a:r>
            <a:endParaRPr sz="1400" b="1" i="0" u="none" strike="noStrike" cap="none">
              <a:solidFill>
                <a:srgbClr val="06B3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"/>
          <p:cNvSpPr txBox="1"/>
          <p:nvPr/>
        </p:nvSpPr>
        <p:spPr>
          <a:xfrm>
            <a:off x="248308" y="2953002"/>
            <a:ext cx="82446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id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Sesuai ketentuan pasal 220 (ayat 2) Undang-Undang Nomor 17 tahun 2023, perlu menetapkan Keputusan Menteri Kesehatan tentang standar Kompetensi </a:t>
            </a:r>
            <a:r>
              <a:rPr lang="id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 Vokasi Farmasi</a:t>
            </a: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B3BC"/>
              </a:buClr>
              <a:buSzPts val="1200"/>
              <a:buFont typeface="Century Gothic"/>
              <a:buChar char="-"/>
            </a:pPr>
            <a:r>
              <a:rPr lang="id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Status CITO</a:t>
            </a: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6B3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2"/>
          <p:cNvSpPr txBox="1"/>
          <p:nvPr/>
        </p:nvSpPr>
        <p:spPr>
          <a:xfrm>
            <a:off x="135673" y="3802963"/>
            <a:ext cx="21114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d" sz="1400" b="1" i="0" u="none" strike="noStrike" cap="none">
                <a:solidFill>
                  <a:srgbClr val="06B3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Substansi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 txBox="1"/>
          <p:nvPr/>
        </p:nvSpPr>
        <p:spPr>
          <a:xfrm>
            <a:off x="197696" y="3954187"/>
            <a:ext cx="87486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id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Pendahuluan</a:t>
            </a:r>
            <a:endParaRPr/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id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Sistematika standar kompetensi tenaga vokasi farmasi</a:t>
            </a: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id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 kompetensi tenaga vokasi farmasi</a:t>
            </a: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id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Daftar pokok bahasan, masalah, dan keterampilan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6B3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 txBox="1">
            <a:spLocks noGrp="1"/>
          </p:cNvSpPr>
          <p:nvPr>
            <p:ph type="title"/>
          </p:nvPr>
        </p:nvSpPr>
        <p:spPr>
          <a:xfrm>
            <a:off x="197831" y="127383"/>
            <a:ext cx="8748450" cy="55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d">
                <a:latin typeface="Century Gothic"/>
                <a:ea typeface="Century Gothic"/>
                <a:cs typeface="Century Gothic"/>
                <a:sym typeface="Century Gothic"/>
              </a:rPr>
              <a:t>Summary Hasil QC </a:t>
            </a:r>
            <a:r>
              <a:rPr lang="id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untuk </a:t>
            </a:r>
            <a:r>
              <a:rPr lang="id" sz="150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RKMK tentang Standar Kompetensi </a:t>
            </a:r>
            <a:r>
              <a:rPr lang="id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Tenaga Vokasi Farmasi</a:t>
            </a:r>
            <a:endParaRPr sz="150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id"/>
              <a:t>3</a:t>
            </a:fld>
            <a:endParaRPr/>
          </a:p>
        </p:txBody>
      </p:sp>
      <p:sp>
        <p:nvSpPr>
          <p:cNvPr id="270" name="Google Shape;270;p3"/>
          <p:cNvSpPr/>
          <p:nvPr/>
        </p:nvSpPr>
        <p:spPr>
          <a:xfrm>
            <a:off x="5850019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Indikator Umum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6951488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Indikator Khusus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"/>
          <p:cNvSpPr/>
          <p:nvPr/>
        </p:nvSpPr>
        <p:spPr>
          <a:xfrm>
            <a:off x="8037338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Rangkuman Usulan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"/>
          <p:cNvSpPr/>
          <p:nvPr/>
        </p:nvSpPr>
        <p:spPr>
          <a:xfrm>
            <a:off x="3426359" y="14344"/>
            <a:ext cx="1265850" cy="16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Kategori : Non-Perizinan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4" name="Google Shape;274;p3"/>
          <p:cNvGraphicFramePr/>
          <p:nvPr/>
        </p:nvGraphicFramePr>
        <p:xfrm>
          <a:off x="241613" y="72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{4BA54176-BC51-49B6-BE7F-C0B34A6026BB}</a:tableStyleId>
              </a:tblPr>
              <a:tblGrid>
                <a:gridCol w="147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11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Nama Permenkes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11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RKepmenkes tentang Standar Kompetensi Tenaga Vokasi Farmasi</a:t>
                      </a:r>
                      <a:endParaRPr sz="11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11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Dasar Penerbitan RPMK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id" sz="11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UU Kesehatan No 17 tahun 2023</a:t>
                      </a:r>
                      <a:endParaRPr sz="11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11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QC Desk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110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Pusjak SKK SDK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11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PIC QC Desk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110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Pusjak SKK SDK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11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Selesai Tanggal QC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110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28 Juni 2024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d" sz="11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Kesimpulan dan Rekomendasi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11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Kesimpulan:</a:t>
                      </a:r>
                      <a:endParaRPr sz="11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id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RKMK ini disusun sesuai kewenangan Kementerian kesehatan dimana dalam penerapan standar kompetensi </a:t>
                      </a:r>
                      <a:r>
                        <a:rPr lang="id" sz="11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tenaga vokasi farmasi </a:t>
                      </a:r>
                      <a:r>
                        <a:rPr lang="id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disusun oleh kolegium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id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RKMK tidak bertentangan dengan peraturan lain  yang setara dan lebih tinggi/diatasnya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id" sz="11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RKMK ini memerlukan penyesuaian dan konsistensi penulisan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58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793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id" sz="11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Rekomendasi:</a:t>
                      </a:r>
                      <a:endParaRPr sz="11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11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RKMK ini dapat diterbitkan dengan perbaikan</a:t>
                      </a:r>
                      <a:endParaRPr sz="11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br>
                        <a:rPr lang="id" sz="11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endParaRPr sz="11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5" name="Google Shape;275;p3"/>
          <p:cNvGraphicFramePr/>
          <p:nvPr/>
        </p:nvGraphicFramePr>
        <p:xfrm>
          <a:off x="241575" y="4268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{4BA54176-BC51-49B6-BE7F-C0B34A6026BB}</a:tableStyleId>
              </a:tblPr>
              <a:tblGrid>
                <a:gridCol w="85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7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7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d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 Utama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u="none" strike="noStrike" cap="none">
                          <a:solidFill>
                            <a:schemeClr val="dk1"/>
                          </a:solidFill>
                        </a:rPr>
                        <a:t>✔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d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KAPUSJAK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d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Biro Hukum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d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Ka BKPK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d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Staff Ahli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" name="Google Shape;276;p3"/>
          <p:cNvSpPr txBox="1"/>
          <p:nvPr/>
        </p:nvSpPr>
        <p:spPr>
          <a:xfrm>
            <a:off x="197831" y="3977456"/>
            <a:ext cx="1148850" cy="28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d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Disetujui oleh: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4748550" y="14344"/>
            <a:ext cx="1045125" cy="164475"/>
          </a:xfrm>
          <a:prstGeom prst="rect">
            <a:avLst/>
          </a:prstGeom>
          <a:solidFill>
            <a:srgbClr val="008E8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197831" y="127383"/>
            <a:ext cx="8748450" cy="55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d">
                <a:latin typeface="Century Gothic"/>
                <a:ea typeface="Century Gothic"/>
                <a:cs typeface="Century Gothic"/>
                <a:sym typeface="Century Gothic"/>
              </a:rPr>
              <a:t>Hasil QC </a:t>
            </a:r>
            <a:endParaRPr sz="1500"/>
          </a:p>
        </p:txBody>
      </p:sp>
      <p:sp>
        <p:nvSpPr>
          <p:cNvPr id="284" name="Google Shape;284;p4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id"/>
              <a:t>4</a:t>
            </a:fld>
            <a:endParaRPr/>
          </a:p>
        </p:txBody>
      </p:sp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197719" y="588477"/>
            <a:ext cx="8748675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86" name="Google Shape;286;p4"/>
          <p:cNvGraphicFramePr/>
          <p:nvPr/>
        </p:nvGraphicFramePr>
        <p:xfrm>
          <a:off x="297431" y="1004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{1C178D2C-57A7-47C4-B6B2-5B77E11D2990}</a:tableStyleId>
              </a:tblPr>
              <a:tblGrid>
                <a:gridCol w="3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</a:t>
                      </a:r>
                      <a:endParaRPr sz="9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Aspek </a:t>
                      </a:r>
                      <a:endParaRPr sz="9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Indikator Umum</a:t>
                      </a:r>
                      <a:endParaRPr sz="9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Hasil Tinjauan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Temuan Penilaian Indikator</a:t>
                      </a:r>
                      <a:endParaRPr sz="9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Usulan Penyesuaian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Catatan dari Kabadan BKPK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75"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endParaRPr sz="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Cakupan Materi Muatan</a:t>
                      </a:r>
                      <a:endParaRPr sz="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Definisi/ Latar Belakang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0" u="none" strike="noStrike" cap="none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 ketentuan</a:t>
                      </a:r>
                      <a:endParaRPr sz="900" b="1" i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87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Tujuan (isu yang ingin di-address/target yang ingin dicapai)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Butuh Revisi</a:t>
                      </a:r>
                      <a:endParaRPr sz="900" b="1" i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i="1" u="none" strike="noStrike" cap="none">
                        <a:solidFill>
                          <a:srgbClr val="6464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Konsistensi penulisan</a:t>
                      </a:r>
                      <a:endParaRPr sz="900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Acuan</a:t>
                      </a:r>
                      <a:r>
                        <a:rPr lang="id" sz="900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diganti menjadi </a:t>
                      </a:r>
                      <a:r>
                        <a:rPr lang="id" sz="900" b="1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pedoman </a:t>
                      </a:r>
                      <a:r>
                        <a:rPr lang="id" sz="900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 dengan  rancangan RKMK menyebutkan sebagai pedoman bagi institusi Pendidikan dalam penyusunan kurikulum</a:t>
                      </a:r>
                      <a:endParaRPr sz="900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Penyelenggaraan 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 ketentuan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ruang lingkup meliputi kompetensi dan keterampilan</a:t>
                      </a:r>
                      <a:endParaRPr sz="900" i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Sumber daya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 ketentuan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SDM mencakup tenaga vokasi farmasi</a:t>
                      </a:r>
                      <a:endParaRPr sz="900" i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8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Pembinaan dan pengawasan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b="1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9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0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Tanggung Jawab/peran/kewenangan pemerintah, pemerintah daerah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u="none" strike="noStrike" cap="none">
                          <a:solidFill>
                            <a:srgbClr val="741B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b="1" i="1" u="none" strike="noStrike" cap="none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900" u="none" strike="noStrike" cap="none">
                          <a:solidFill>
                            <a:srgbClr val="741B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u="none" strike="noStrike" cap="none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u="none" strike="noStrike" cap="none">
                          <a:solidFill>
                            <a:srgbClr val="741B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u="none" strike="noStrike" cap="none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8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Peran Serta Masyarakat</a:t>
                      </a:r>
                      <a:endParaRPr sz="9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b="1" i="1" u="none" strike="noStrike" cap="none">
                          <a:solidFill>
                            <a:srgbClr val="741B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b="1" i="1" u="none" strike="noStrike" cap="none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900" u="none" strike="noStrike" cap="none">
                          <a:solidFill>
                            <a:srgbClr val="741B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u="none" strike="noStrike" cap="none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900" u="none" strike="noStrike" cap="none">
                          <a:solidFill>
                            <a:srgbClr val="741B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</a:t>
                      </a:r>
                      <a:endParaRPr sz="900" u="none" strike="noStrike" cap="none">
                        <a:solidFill>
                          <a:srgbClr val="741B4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7" name="Google Shape;287;p4"/>
          <p:cNvSpPr/>
          <p:nvPr/>
        </p:nvSpPr>
        <p:spPr>
          <a:xfrm>
            <a:off x="5850019" y="14344"/>
            <a:ext cx="1045125" cy="164475"/>
          </a:xfrm>
          <a:prstGeom prst="rect">
            <a:avLst/>
          </a:prstGeom>
          <a:solidFill>
            <a:srgbClr val="008E8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Indikator Umum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6951488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Indikator Khusus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1409569" y="4840650"/>
            <a:ext cx="6000750" cy="24570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Pilihan Hasil Tinjauan 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d" sz="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Sesuai ketentuan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d" sz="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Butuh revisi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d" sz="800" b="1" i="0" u="none" strike="noStrike" cap="none">
                <a:solidFill>
                  <a:srgbClr val="646400"/>
                </a:solidFill>
                <a:latin typeface="Arial"/>
                <a:ea typeface="Arial"/>
                <a:cs typeface="Arial"/>
                <a:sym typeface="Arial"/>
              </a:rPr>
              <a:t>Tidak relevan</a:t>
            </a:r>
            <a:endParaRPr sz="800" b="1" i="0" u="none" strike="noStrike" cap="none">
              <a:solidFill>
                <a:srgbClr val="6464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Pilihan Keterangan Tindak Lanjut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id" sz="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Sudah diakomodir di versi terakhir vXX,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" sz="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Dalam proses revisi</a:t>
            </a:r>
            <a:endParaRPr sz="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426359" y="14344"/>
            <a:ext cx="1265850" cy="16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Kategori : Non-Perizinan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4748550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"/>
          <p:cNvSpPr txBox="1">
            <a:spLocks noGrp="1"/>
          </p:cNvSpPr>
          <p:nvPr>
            <p:ph type="title"/>
          </p:nvPr>
        </p:nvSpPr>
        <p:spPr>
          <a:xfrm>
            <a:off x="197831" y="127383"/>
            <a:ext cx="8748450" cy="55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d">
                <a:latin typeface="Century Gothic"/>
                <a:ea typeface="Century Gothic"/>
                <a:cs typeface="Century Gothic"/>
                <a:sym typeface="Century Gothic"/>
              </a:rPr>
              <a:t>Hasil QC </a:t>
            </a:r>
            <a:endParaRPr sz="1500"/>
          </a:p>
        </p:txBody>
      </p:sp>
      <p:sp>
        <p:nvSpPr>
          <p:cNvPr id="298" name="Google Shape;298;p5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id"/>
              <a:t>5</a:t>
            </a:fld>
            <a:endParaRPr/>
          </a:p>
        </p:txBody>
      </p:sp>
      <p:graphicFrame>
        <p:nvGraphicFramePr>
          <p:cNvPr id="299" name="Google Shape;299;p5"/>
          <p:cNvGraphicFramePr/>
          <p:nvPr/>
        </p:nvGraphicFramePr>
        <p:xfrm>
          <a:off x="262129" y="731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{1C178D2C-57A7-47C4-B6B2-5B77E11D2990}</a:tableStyleId>
              </a:tblPr>
              <a:tblGrid>
                <a:gridCol w="3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Aspek 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Indikator Umum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Hasil Tinjauan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Temuan Penilaian Indikator</a:t>
                      </a:r>
                      <a:endParaRPr sz="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Usulan Penyesuaian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Catatan dari Kabadan BKPK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75">
                <a:tc rowSpan="3">
                  <a:txBody>
                    <a:bodyPr/>
                    <a:lstStyle/>
                    <a:p>
                      <a:pPr marL="88900" marR="50800" lvl="0" indent="-381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Keselarasan Regulasi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Disharmoni Pengaturan (jika ada)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800" b="1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 PMK No </a:t>
                      </a:r>
                      <a:r>
                        <a:rPr lang="id" sz="800" b="1" i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80 tahun 2016 tentang penyelenggaraan pekerjaan asisten tenaga kesehatan</a:t>
                      </a:r>
                      <a:endParaRPr sz="800" b="1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PMK Nomor </a:t>
                      </a:r>
                      <a:r>
                        <a:rPr lang="id" sz="800" b="1" i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 tahun 2021 ttg standar pelayanan kefarmasian di klinik</a:t>
                      </a:r>
                      <a:endParaRPr sz="800" b="1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id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 muatan RKMK tidak bertentangan dengan peraturan lain  yang setara dan lebih tinggi/diatasnya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145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id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Nomenklatur </a:t>
                      </a:r>
                      <a:r>
                        <a:rPr lang="id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Analis Farmasi pada PMK 34 terdapat analis farmasi (tidak ada makanan)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lang="id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Peraturan terkait perlu disesuaikan sesuai nomenklatur pada  UU Kesehatan 2017/2023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Sejalan dengan kebijakan Kemenkes: 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342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entury Gothic"/>
                        <a:buAutoNum type="alphaLcPeriod"/>
                      </a:pPr>
                      <a:r>
                        <a:rPr lang="id" sz="8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UU 17/2023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342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entury Gothic"/>
                        <a:buAutoNum type="alphaLcPeriod"/>
                      </a:pPr>
                      <a:r>
                        <a:rPr lang="id" sz="8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RPP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342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entury Gothic"/>
                        <a:buAutoNum type="alphaLcPeriod"/>
                      </a:pPr>
                      <a:r>
                        <a:rPr lang="id" sz="8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Reformasi Sistem Kesehatan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342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entury Gothic"/>
                        <a:buAutoNum type="alphaLcPeriod"/>
                      </a:pPr>
                      <a:r>
                        <a:rPr lang="id" sz="8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Restriksi tenaga medis/tenaga kesehatan tertentu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800" b="1" i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a. </a:t>
                      </a:r>
                      <a:r>
                        <a:rPr lang="id" sz="800" b="1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 ketentuan</a:t>
                      </a:r>
                      <a:endParaRPr sz="800" b="1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UU 1</a:t>
                      </a:r>
                      <a:r>
                        <a:rPr lang="id" sz="800" b="1" i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r>
                        <a:rPr lang="id" sz="800" b="1" i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/2023 Pasal 220 ayat 2</a:t>
                      </a:r>
                      <a:endParaRPr sz="800" b="1" i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i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b. Sesuai RPP</a:t>
                      </a:r>
                      <a:endParaRPr sz="800" b="1" i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i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c. Sesuai Reformasi Sistem Kesehatan</a:t>
                      </a:r>
                      <a:endParaRPr sz="800" b="1" i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id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 muatan RKMK sejalan dengan UU</a:t>
                      </a:r>
                      <a:r>
                        <a:rPr lang="id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id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7/2023 dan RPP serta Reformasi Sistem Kesehatan dimana </a:t>
                      </a:r>
                      <a:r>
                        <a:rPr lang="id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kompetensi</a:t>
                      </a:r>
                      <a:r>
                        <a:rPr lang="id" sz="9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ditetapkan oleh Menkes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sng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Sejalan dengan rekomendasi kebijakan/Hasil IR BKPK</a:t>
                      </a:r>
                      <a:endParaRPr sz="800" b="1" u="none" strike="sng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i="1" u="none" strike="noStrike" cap="none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0" name="Google Shape;300;p5"/>
          <p:cNvSpPr/>
          <p:nvPr/>
        </p:nvSpPr>
        <p:spPr>
          <a:xfrm>
            <a:off x="5850019" y="14344"/>
            <a:ext cx="1045125" cy="164475"/>
          </a:xfrm>
          <a:prstGeom prst="rect">
            <a:avLst/>
          </a:prstGeom>
          <a:solidFill>
            <a:srgbClr val="008E8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Indikator Umum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"/>
          <p:cNvSpPr/>
          <p:nvPr/>
        </p:nvSpPr>
        <p:spPr>
          <a:xfrm>
            <a:off x="6951488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Indikator Khusus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"/>
          <p:cNvSpPr/>
          <p:nvPr/>
        </p:nvSpPr>
        <p:spPr>
          <a:xfrm>
            <a:off x="1473300" y="4765329"/>
            <a:ext cx="6000750" cy="24570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Pilihan Hasil Tinjauan 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d" sz="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Sesuai ketentuan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d" sz="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Butuh revisi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d" sz="800" b="1" i="0" u="none" strike="noStrike" cap="none">
                <a:solidFill>
                  <a:srgbClr val="646400"/>
                </a:solidFill>
                <a:latin typeface="Arial"/>
                <a:ea typeface="Arial"/>
                <a:cs typeface="Arial"/>
                <a:sym typeface="Arial"/>
              </a:rPr>
              <a:t>Tidak relevan</a:t>
            </a:r>
            <a:endParaRPr sz="800" b="1" i="0" u="none" strike="noStrike" cap="none">
              <a:solidFill>
                <a:srgbClr val="6464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Pilihan Keterangan Tindak Lanjut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id" sz="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Sudah diakomodir di versi terakhir vXX,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" sz="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Dalam proses revisi</a:t>
            </a:r>
            <a:endParaRPr sz="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"/>
          <p:cNvSpPr/>
          <p:nvPr/>
        </p:nvSpPr>
        <p:spPr>
          <a:xfrm>
            <a:off x="3426359" y="14344"/>
            <a:ext cx="1265850" cy="16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Kategori : Non-Perizinan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"/>
          <p:cNvSpPr/>
          <p:nvPr/>
        </p:nvSpPr>
        <p:spPr>
          <a:xfrm>
            <a:off x="4748550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"/>
          <p:cNvSpPr txBox="1">
            <a:spLocks noGrp="1"/>
          </p:cNvSpPr>
          <p:nvPr>
            <p:ph type="title"/>
          </p:nvPr>
        </p:nvSpPr>
        <p:spPr>
          <a:xfrm>
            <a:off x="197831" y="127383"/>
            <a:ext cx="8748450" cy="55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d">
                <a:latin typeface="Century Gothic"/>
                <a:ea typeface="Century Gothic"/>
                <a:cs typeface="Century Gothic"/>
                <a:sym typeface="Century Gothic"/>
              </a:rPr>
              <a:t>Hasil QC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6"/>
          <p:cNvSpPr txBox="1">
            <a:spLocks noGrp="1"/>
          </p:cNvSpPr>
          <p:nvPr>
            <p:ph type="sldNum" idx="12"/>
          </p:nvPr>
        </p:nvSpPr>
        <p:spPr>
          <a:xfrm>
            <a:off x="6853604" y="4714509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id"/>
              <a:t>6</a:t>
            </a:fld>
            <a:endParaRPr/>
          </a:p>
        </p:txBody>
      </p:sp>
      <p:sp>
        <p:nvSpPr>
          <p:cNvPr id="312" name="Google Shape;312;p6"/>
          <p:cNvSpPr txBox="1">
            <a:spLocks noGrp="1"/>
          </p:cNvSpPr>
          <p:nvPr>
            <p:ph type="body" idx="1"/>
          </p:nvPr>
        </p:nvSpPr>
        <p:spPr>
          <a:xfrm>
            <a:off x="197719" y="554883"/>
            <a:ext cx="8748675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13" name="Google Shape;313;p6"/>
          <p:cNvGraphicFramePr/>
          <p:nvPr/>
        </p:nvGraphicFramePr>
        <p:xfrm>
          <a:off x="197831" y="881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{1C178D2C-57A7-47C4-B6B2-5B77E11D2990}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2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6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Aspek 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Indikator Umum</a:t>
                      </a:r>
                      <a:endParaRPr sz="8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Hasil Tinjauan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Temuan Penilaian Indikator</a:t>
                      </a:r>
                      <a:endParaRPr sz="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Usulan Penyesuaian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Catatan dari Kabadan BKPK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Sistematika/Format Penulisan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Dimensi Penilaian Kejelasan Rumusan (Ragam Bahasa, Pilihan Kata/Istilah)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i="0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Butuh revisi</a:t>
                      </a:r>
                      <a:endParaRPr sz="800" b="1" i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D3 Farmasi : </a:t>
                      </a:r>
                      <a:r>
                        <a:rPr lang="id" sz="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Urutan penyebutan area kompetensi tidak sesuai dengan bagan. Daftar obat belum ada di dalam Bagan.</a:t>
                      </a:r>
                      <a:endParaRPr sz="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(14/78)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Tabel 4.2 tidak ada (keduanya)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Diploma Tiga Analis Farmasi dan Makanan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Tabel 4.4 kolom 2  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Jenis praktik tenaga vokasi farmasi…..dst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(36/78)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ketrampilan vokasi analis farmasi dan  ..dst (71/78)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Terdiri dari area kompetensi, komponen kompetensi, kompetensi inti dan seterusnya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Urutan Tabel 4.3 menjadi 4.2 dan seterusnya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Diploma Tiga Analisis Farmasi dan Makanan  (mohon dicek SK)</a:t>
                      </a:r>
                      <a:endParaRPr sz="80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Ketrampilan Tenaga Vokasi Farmasi lulusan . ….dst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d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ketrampilan tenaga vokasi farmasi lulusan diploma tiga analisis farmasi dan …..dst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Kejelasan Rumusan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Dimensi Penilaian Kejelasan Rumusan (Ragam Bahasa, Pilihan Kata/Istilah)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i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i="1" u="none" strike="noStrike" cap="none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 Ketentuan</a:t>
                      </a:r>
                      <a:endParaRPr sz="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Evidence / Data Pendukung</a:t>
                      </a: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Dimensi Penilaian Efektivitas Pelaksanaan 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i="0" u="none" strike="noStrike" cap="none">
                          <a:solidFill>
                            <a:srgbClr val="00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Sesuai ketentuan</a:t>
                      </a:r>
                      <a:endParaRPr sz="800" b="1" i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2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d" sz="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Benchmarking (jika ada)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rgbClr val="0000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1425" marR="21425" marT="14300" marB="143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275" marR="34275" marT="34275" marB="342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4" name="Google Shape;314;p6"/>
          <p:cNvSpPr/>
          <p:nvPr/>
        </p:nvSpPr>
        <p:spPr>
          <a:xfrm>
            <a:off x="5850019" y="14344"/>
            <a:ext cx="1045125" cy="164475"/>
          </a:xfrm>
          <a:prstGeom prst="rect">
            <a:avLst/>
          </a:prstGeom>
          <a:solidFill>
            <a:srgbClr val="008E8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Indikator Umum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6"/>
          <p:cNvSpPr/>
          <p:nvPr/>
        </p:nvSpPr>
        <p:spPr>
          <a:xfrm>
            <a:off x="6951488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Indikator Khusus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6"/>
          <p:cNvSpPr/>
          <p:nvPr/>
        </p:nvSpPr>
        <p:spPr>
          <a:xfrm>
            <a:off x="1409569" y="4840650"/>
            <a:ext cx="6000750" cy="24570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Pilihan Hasil Tinjauan 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d" sz="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Sesuai ketentuan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d" sz="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Butuh revisi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d" sz="800" b="1" i="0" u="none" strike="noStrike" cap="none">
                <a:solidFill>
                  <a:srgbClr val="646400"/>
                </a:solidFill>
                <a:latin typeface="Arial"/>
                <a:ea typeface="Arial"/>
                <a:cs typeface="Arial"/>
                <a:sym typeface="Arial"/>
              </a:rPr>
              <a:t>Tidak relevan</a:t>
            </a:r>
            <a:endParaRPr sz="800" b="1" i="0" u="none" strike="noStrike" cap="none">
              <a:solidFill>
                <a:srgbClr val="6464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Pilihan Keterangan Tindak Lanjut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id" sz="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Sudah diakomodir di versi terakhir vXX,</a:t>
            </a: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" sz="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Dalam proses revisi</a:t>
            </a:r>
            <a:endParaRPr sz="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6"/>
          <p:cNvSpPr/>
          <p:nvPr/>
        </p:nvSpPr>
        <p:spPr>
          <a:xfrm>
            <a:off x="3426359" y="14344"/>
            <a:ext cx="1265850" cy="16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Kategori : Non-Perizinan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6"/>
          <p:cNvSpPr/>
          <p:nvPr/>
        </p:nvSpPr>
        <p:spPr>
          <a:xfrm>
            <a:off x="4748550" y="14344"/>
            <a:ext cx="1045125" cy="1644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d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"/>
          <p:cNvSpPr/>
          <p:nvPr/>
        </p:nvSpPr>
        <p:spPr>
          <a:xfrm>
            <a:off x="7298121" y="255177"/>
            <a:ext cx="1768500" cy="4888200"/>
          </a:xfrm>
          <a:prstGeom prst="rect">
            <a:avLst/>
          </a:prstGeom>
          <a:solidFill>
            <a:srgbClr val="D8D8D8"/>
          </a:solidFill>
          <a:ln w="9525" cap="sq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4" name="Google Shape;324;p7"/>
          <p:cNvGraphicFramePr/>
          <p:nvPr/>
        </p:nvGraphicFramePr>
        <p:xfrm>
          <a:off x="77440" y="2551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{B7A23C8A-EB71-4859-AD92-8BE301B9F6A7}</a:tableStyleId>
              </a:tblPr>
              <a:tblGrid>
                <a:gridCol w="106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id" sz="9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Variabel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89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id" sz="9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Australia</a:t>
                      </a:r>
                      <a:r>
                        <a:rPr lang="id" sz="9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89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id" sz="9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Singapura </a:t>
                      </a:r>
                      <a:endParaRPr sz="9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89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id" sz="9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Indonesia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8989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00">
                <a:tc>
                  <a:txBody>
                    <a:bodyPr/>
                    <a:lstStyle/>
                    <a:p>
                      <a:pPr marL="1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700"/>
                        <a:buFont typeface="Arial"/>
                        <a:buNone/>
                      </a:pPr>
                      <a:r>
                        <a:rPr lang="id" sz="900" b="1">
                          <a:solidFill>
                            <a:srgbClr val="19191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Standart Kompetensi Vokasi Farmasi</a:t>
                      </a:r>
                      <a:endParaRPr sz="1800" u="none" strike="noStrike" cap="none"/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Ada</a:t>
                      </a:r>
                      <a:endParaRPr sz="900"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75">
                <a:tc>
                  <a:txBody>
                    <a:bodyPr/>
                    <a:lstStyle/>
                    <a:p>
                      <a:pPr marL="1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600"/>
                        <a:buFont typeface="Arial"/>
                        <a:buNone/>
                      </a:pPr>
                      <a:r>
                        <a:rPr lang="id" sz="900" b="1">
                          <a:solidFill>
                            <a:srgbClr val="19191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Ditetapkan oleh</a:t>
                      </a:r>
                      <a:endParaRPr sz="900" u="none" strike="noStrike" cap="none"/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-88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19191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>
                          <a:solidFill>
                            <a:srgbClr val="13343B"/>
                          </a:solidFill>
                          <a:highlight>
                            <a:srgbClr val="FCFCF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Singapore Ministry of Health</a:t>
                      </a:r>
                      <a:endParaRPr sz="600" u="none" strike="noStrike" cap="none">
                        <a:solidFill>
                          <a:srgbClr val="19191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id" sz="900">
                          <a:solidFill>
                            <a:srgbClr val="19191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Kemenkes RI</a:t>
                      </a:r>
                      <a:endParaRPr sz="900" u="none" strike="noStrike" cap="none">
                        <a:solidFill>
                          <a:srgbClr val="19191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>
                          <a:solidFill>
                            <a:srgbClr val="19191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Dibuat oleh</a:t>
                      </a:r>
                      <a:endParaRPr sz="900" b="1" i="0" u="none" strike="noStrike" cap="none">
                        <a:solidFill>
                          <a:srgbClr val="19191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Singapore Pharmacy Council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Kolegium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>
                          <a:solidFill>
                            <a:srgbClr val="19191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Maksud dan tujuan</a:t>
                      </a:r>
                      <a:endParaRPr sz="900" b="1" i="0" u="none" strike="noStrike" cap="none">
                        <a:solidFill>
                          <a:srgbClr val="19191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>
                          <a:solidFill>
                            <a:srgbClr val="19191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Lama pendidikan</a:t>
                      </a:r>
                      <a:endParaRPr sz="1900" u="none" strike="noStrike" cap="none"/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Vokasi 3 tahun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>
                          <a:solidFill>
                            <a:srgbClr val="19191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Sistematika</a:t>
                      </a:r>
                      <a:endParaRPr sz="900" b="1" i="0" u="none" strike="noStrike" cap="none">
                        <a:solidFill>
                          <a:srgbClr val="19191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tddr area kompetensi, komponen kompetensi, kompetensi inti, kemampuan yg hrs dicapai, pokok bahasan, daftar masalah &amp; dftr ketrampilan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Area Kompetensi</a:t>
                      </a:r>
                      <a:endParaRPr sz="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>
                          <a:solidFill>
                            <a:srgbClr val="13343B"/>
                          </a:solidFill>
                          <a:highlight>
                            <a:srgbClr val="FCFCF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kompetensi dasar, teknis, analisis, manajemen, komunikasi, keterampilan, etika, penelitian, pengembangan, dan kesehatan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 area kompetensi dgn komponen masing-masing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/>
                        <a:t>Terdiri dari lulusan</a:t>
                      </a:r>
                      <a:endParaRPr sz="900" u="none" strike="noStrike" cap="none"/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Farmasi, Anafarma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D3 Farmasi dan d3 Anafarma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25" name="Google Shape;325;p7"/>
          <p:cNvGrpSpPr/>
          <p:nvPr/>
        </p:nvGrpSpPr>
        <p:grpSpPr>
          <a:xfrm>
            <a:off x="7382873" y="290714"/>
            <a:ext cx="1462447" cy="407101"/>
            <a:chOff x="8950876" y="154534"/>
            <a:chExt cx="3282570" cy="555888"/>
          </a:xfrm>
        </p:grpSpPr>
        <p:grpSp>
          <p:nvGrpSpPr>
            <p:cNvPr id="326" name="Google Shape;326;p7"/>
            <p:cNvGrpSpPr/>
            <p:nvPr/>
          </p:nvGrpSpPr>
          <p:grpSpPr>
            <a:xfrm>
              <a:off x="8950876" y="154534"/>
              <a:ext cx="586879" cy="555888"/>
              <a:chOff x="5792149" y="1306130"/>
              <a:chExt cx="607702" cy="575611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792149" y="1306130"/>
                <a:ext cx="502676" cy="50267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8" name="Google Shape;328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897175" y="1379064"/>
                <a:ext cx="502676" cy="5026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9" name="Google Shape;329;p7"/>
            <p:cNvSpPr txBox="1"/>
            <p:nvPr/>
          </p:nvSpPr>
          <p:spPr>
            <a:xfrm>
              <a:off x="9637306" y="245145"/>
              <a:ext cx="25961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350" marR="0" lvl="0" indent="-6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Quattrocento Sans"/>
                <a:buChar char="​"/>
              </a:pPr>
              <a:r>
                <a:rPr lang="id" sz="15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Key Notes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0" name="Google Shape;330;p7"/>
            <p:cNvGrpSpPr/>
            <p:nvPr/>
          </p:nvGrpSpPr>
          <p:grpSpPr>
            <a:xfrm>
              <a:off x="9637306" y="639987"/>
              <a:ext cx="1202919" cy="49742"/>
              <a:chOff x="9038646" y="2184839"/>
              <a:chExt cx="1202919" cy="49742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9038646" y="2184899"/>
                <a:ext cx="867354" cy="4968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9943956" y="2184839"/>
                <a:ext cx="123372" cy="49682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10105284" y="2184839"/>
                <a:ext cx="136281" cy="49682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4" name="Google Shape;334;p7"/>
          <p:cNvSpPr txBox="1">
            <a:spLocks noGrp="1"/>
          </p:cNvSpPr>
          <p:nvPr>
            <p:ph type="subTitle" idx="1"/>
          </p:nvPr>
        </p:nvSpPr>
        <p:spPr>
          <a:xfrm>
            <a:off x="7382873" y="787869"/>
            <a:ext cx="16359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lvl="0" indent="-215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</a:pPr>
            <a:endParaRPr sz="8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5900" lvl="0" indent="-1651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7" descr="Bendera Singapura - Wikipedia bahasa Indonesia, ensiklopedia beb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0950" y="283207"/>
            <a:ext cx="288259" cy="14172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6" name="Google Shape;33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0350" y="246186"/>
            <a:ext cx="361900" cy="2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8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6B3AC"/>
      </a:accent1>
      <a:accent2>
        <a:srgbClr val="00D6CC"/>
      </a:accent2>
      <a:accent3>
        <a:srgbClr val="03AAEB"/>
      </a:accent3>
      <a:accent4>
        <a:srgbClr val="94E0FE"/>
      </a:accent4>
      <a:accent5>
        <a:srgbClr val="D2DC02"/>
      </a:accent5>
      <a:accent6>
        <a:srgbClr val="BEBEB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On-screen Show (16:9)</PresentationFormat>
  <Paragraphs>218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Century Gothic</vt:lpstr>
      <vt:lpstr>Georgia</vt:lpstr>
      <vt:lpstr>Quattrocento Sans</vt:lpstr>
      <vt:lpstr>Calibri</vt:lpstr>
      <vt:lpstr>Arial</vt:lpstr>
      <vt:lpstr>Noto Sans Symbols</vt:lpstr>
      <vt:lpstr>8_White</vt:lpstr>
      <vt:lpstr>1_Office Theme</vt:lpstr>
      <vt:lpstr>Instrumen QC</vt:lpstr>
      <vt:lpstr>Ringkasan RKMK tentang Standar Kompetensi Tenaga Vokasi Farmasi</vt:lpstr>
      <vt:lpstr>Summary Hasil QC untuk RKMK tentang Standar Kompetensi Tenaga Vokasi Farmasi</vt:lpstr>
      <vt:lpstr>Hasil QC </vt:lpstr>
      <vt:lpstr>Hasil QC </vt:lpstr>
      <vt:lpstr>Hasil QC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 QC</dc:title>
  <dc:creator>ACER 160</dc:creator>
  <cp:lastModifiedBy>Infinix</cp:lastModifiedBy>
  <cp:revision>1</cp:revision>
  <dcterms:modified xsi:type="dcterms:W3CDTF">2024-07-01T01:24:17Z</dcterms:modified>
</cp:coreProperties>
</file>